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698" r:id="rId2"/>
    <p:sldMasterId id="2147483699" r:id="rId3"/>
    <p:sldMasterId id="2147483700" r:id="rId4"/>
    <p:sldMasterId id="2147483701" r:id="rId5"/>
    <p:sldMasterId id="2147483702" r:id="rId6"/>
    <p:sldMasterId id="2147483703" r:id="rId7"/>
    <p:sldMasterId id="2147483704" r:id="rId8"/>
  </p:sldMasterIdLst>
  <p:notesMasterIdLst>
    <p:notesMasterId r:id="rId26"/>
  </p:notesMasterIdLst>
  <p:handoutMasterIdLst>
    <p:handoutMasterId r:id="rId27"/>
  </p:handoutMasterIdLst>
  <p:sldIdLst>
    <p:sldId id="256" r:id="rId9"/>
    <p:sldId id="257" r:id="rId10"/>
    <p:sldId id="258" r:id="rId11"/>
    <p:sldId id="259" r:id="rId12"/>
    <p:sldId id="262" r:id="rId13"/>
    <p:sldId id="261" r:id="rId14"/>
    <p:sldId id="273" r:id="rId15"/>
    <p:sldId id="263" r:id="rId16"/>
    <p:sldId id="264" r:id="rId17"/>
    <p:sldId id="266" r:id="rId18"/>
    <p:sldId id="269" r:id="rId19"/>
    <p:sldId id="268" r:id="rId20"/>
    <p:sldId id="265" r:id="rId21"/>
    <p:sldId id="267" r:id="rId22"/>
    <p:sldId id="270" r:id="rId23"/>
    <p:sldId id="271" r:id="rId24"/>
    <p:sldId id="272" r:id="rId25"/>
  </p:sldIdLst>
  <p:sldSz cx="9144000" cy="6858000" type="screen4x3"/>
  <p:notesSz cx="7099300" cy="10234613"/>
  <p:custDataLst>
    <p:tags r:id="rId2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CC6600"/>
    <a:srgbClr val="996633"/>
    <a:srgbClr val="993300"/>
    <a:srgbClr val="FFCC99"/>
    <a:srgbClr val="CC9900"/>
    <a:srgbClr val="FFCC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94600" autoAdjust="0"/>
  </p:normalViewPr>
  <p:slideViewPr>
    <p:cSldViewPr>
      <p:cViewPr varScale="1">
        <p:scale>
          <a:sx n="111" d="100"/>
          <a:sy n="111" d="100"/>
        </p:scale>
        <p:origin x="161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gs" Target="tags/tag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9F8363-BCE7-4044-A2E4-BD901D45339F}" type="doc">
      <dgm:prSet loTypeId="urn:microsoft.com/office/officeart/2005/8/layout/orgChart1" loCatId="hierarchy" qsTypeId="urn:microsoft.com/office/officeart/2005/8/quickstyle/simple1" qsCatId="simple" csTypeId="urn:microsoft.com/office/officeart/2005/8/colors/accent1_2" csCatId="accent1"/>
      <dgm:spPr/>
    </dgm:pt>
    <dgm:pt modelId="{06619AF3-3124-4520-A352-2EB5ED5AAE3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b-NO"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President</a:t>
          </a:r>
          <a:endParaRPr kumimoji="0" lang="nb-NO"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dgm:t>
    </dgm:pt>
    <dgm:pt modelId="{8139046A-9F9B-4D5D-A34A-1E9B1FE6BD1E}" type="parTrans" cxnId="{5D939CA5-4FF5-417A-9E63-CF5D94872B7F}">
      <dgm:prSet/>
      <dgm:spPr/>
    </dgm:pt>
    <dgm:pt modelId="{0D02D82E-2BE3-432C-8E53-16BF88E78955}" type="sibTrans" cxnId="{5D939CA5-4FF5-417A-9E63-CF5D94872B7F}">
      <dgm:prSet/>
      <dgm:spPr/>
    </dgm:pt>
    <dgm:pt modelId="{8CF29438-C063-415C-958B-102C80CF3FA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International</a:t>
          </a:r>
          <a:r>
            <a:rPr kumimoji="0" lang="en-GB" altLang="en-US"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br>
            <a:rPr kumimoji="0" lang="en-GB" altLang="en-US"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br>
          <a:r>
            <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Manager</a:t>
          </a:r>
          <a:endPar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dgm:t>
    </dgm:pt>
    <dgm:pt modelId="{2D7CA42F-88A9-45AD-AB93-D1C65B6970B5}" type="parTrans" cxnId="{902FA6AD-ED44-4A24-BBB9-966D698311AB}">
      <dgm:prSet/>
      <dgm:spPr/>
    </dgm:pt>
    <dgm:pt modelId="{7B8CA806-A378-433B-9546-72E4501F9885}" type="sibTrans" cxnId="{902FA6AD-ED44-4A24-BBB9-966D698311AB}">
      <dgm:prSet/>
      <dgm:spPr/>
    </dgm:pt>
    <dgm:pt modelId="{1B26934B-0B0A-444F-9341-C33BE1F9266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Information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r>
            <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Manager</a:t>
          </a:r>
          <a:endPar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dgm:t>
    </dgm:pt>
    <dgm:pt modelId="{8430DE24-90CF-4933-A799-6D787BE21B5B}" type="parTrans" cxnId="{45ED2F09-3386-45B3-BF36-8BD8BCB79C94}">
      <dgm:prSet/>
      <dgm:spPr/>
    </dgm:pt>
    <dgm:pt modelId="{6EC32B8A-8003-4447-AFC8-C8BB3A280F88}" type="sibTrans" cxnId="{45ED2F09-3386-45B3-BF36-8BD8BCB79C94}">
      <dgm:prSet/>
      <dgm:spPr/>
    </dgm:pt>
    <dgm:pt modelId="{16526A4A-508E-44F8-968D-DF6F760BDD9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Competition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Manager</a:t>
          </a:r>
          <a:endPar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dgm:t>
    </dgm:pt>
    <dgm:pt modelId="{C345C4B1-DEA8-4F74-A988-9EE1DFBCFB28}" type="parTrans" cxnId="{B38CF9BC-E53A-4A12-93BF-B608DA11DBDB}">
      <dgm:prSet/>
      <dgm:spPr/>
    </dgm:pt>
    <dgm:pt modelId="{FFF99EFE-5C5B-491B-AB3F-CE55235BA08C}" type="sibTrans" cxnId="{B38CF9BC-E53A-4A12-93BF-B608DA11DBDB}">
      <dgm:prSet/>
      <dgm:spPr/>
    </dgm:pt>
    <dgm:pt modelId="{B04974BB-B3B1-440A-93C2-57C02D200EC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NOT /</a:t>
          </a:r>
          <a:br>
            <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br>
          <a:r>
            <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Volunteers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Manager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(Not Official</a:t>
          </a:r>
          <a:br>
            <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br>
          <a:r>
            <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Technical </a:t>
          </a:r>
          <a:br>
            <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br>
          <a:r>
            <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Personnel)</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dgm:t>
    </dgm:pt>
    <dgm:pt modelId="{322D88FA-4AD1-4F23-A5A5-CDA05FEC2E1C}" type="parTrans" cxnId="{E66A771D-6A05-4252-92B0-1C2FA757FB5B}">
      <dgm:prSet/>
      <dgm:spPr/>
    </dgm:pt>
    <dgm:pt modelId="{4B2D8635-1A3B-4B87-B1E6-DA7E31F930CC}" type="sibTrans" cxnId="{E66A771D-6A05-4252-92B0-1C2FA757FB5B}">
      <dgm:prSet/>
      <dgm:spPr/>
    </dgm:pt>
    <dgm:pt modelId="{4D88AB94-6CF3-479C-8CD3-21A7DAF8946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Transport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Manager</a:t>
          </a:r>
          <a:endPar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dgm:t>
    </dgm:pt>
    <dgm:pt modelId="{998BD481-B3AE-4453-8AA0-9E515DB53F87}" type="parTrans" cxnId="{2EED5215-4C49-497E-A646-887E8D32F3E0}">
      <dgm:prSet/>
      <dgm:spPr/>
    </dgm:pt>
    <dgm:pt modelId="{E7A0CFE0-2710-4AA1-B711-231436A2A83E}" type="sibTrans" cxnId="{2EED5215-4C49-497E-A646-887E8D32F3E0}">
      <dgm:prSet/>
      <dgm:spPr/>
    </dgm:pt>
    <dgm:pt modelId="{7D378F6C-FDC5-4C99-B147-5C92B36BF0B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Venue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Manager</a:t>
          </a:r>
          <a:endPar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dgm:t>
    </dgm:pt>
    <dgm:pt modelId="{0C186399-1679-4347-BE68-082BFBAF9170}" type="parTrans" cxnId="{BCE93D06-D935-4002-8745-0F0CF9931D86}">
      <dgm:prSet/>
      <dgm:spPr/>
    </dgm:pt>
    <dgm:pt modelId="{0DB182C5-DFB2-4A6F-BCE0-F025F4C5760A}" type="sibTrans" cxnId="{BCE93D06-D935-4002-8745-0F0CF9931D86}">
      <dgm:prSet/>
      <dgm:spPr/>
    </dgm:pt>
    <dgm:pt modelId="{C88BA89F-A0B5-436C-8EA0-205B8B2A173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Food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 accommodation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Manager</a:t>
          </a:r>
          <a:endPar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dgm:t>
    </dgm:pt>
    <dgm:pt modelId="{8FA3ECF5-554F-4E3B-A8E3-CED268EAB53C}" type="parTrans" cxnId="{FB104943-8E1C-4C75-B70C-2152596AFF3B}">
      <dgm:prSet/>
      <dgm:spPr/>
    </dgm:pt>
    <dgm:pt modelId="{C9495B0B-6F5B-4ACB-B4A0-CEC1ECE47E54}" type="sibTrans" cxnId="{FB104943-8E1C-4C75-B70C-2152596AFF3B}">
      <dgm:prSet/>
      <dgm:spPr/>
    </dgm:pt>
    <dgm:pt modelId="{DB997A27-7D54-41F6-B506-575EADE03AA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Finance</a:t>
          </a:r>
          <a:br>
            <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br>
          <a:r>
            <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and</a:t>
          </a:r>
          <a:br>
            <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br>
          <a:r>
            <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Marketing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rPr>
            <a:t>Manager</a:t>
          </a:r>
          <a:endParaRPr kumimoji="0" lang="en-GB" altLang="en-US" b="0"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dgm:t>
    </dgm:pt>
    <dgm:pt modelId="{F896D323-5CC4-45C6-8813-78724F59C749}" type="parTrans" cxnId="{2ED0FCB5-BDA2-4184-95E3-EF9FB31876B5}">
      <dgm:prSet/>
      <dgm:spPr/>
    </dgm:pt>
    <dgm:pt modelId="{E566ED0C-318C-46ED-B58A-1413BD078467}" type="sibTrans" cxnId="{2ED0FCB5-BDA2-4184-95E3-EF9FB31876B5}">
      <dgm:prSet/>
      <dgm:spPr/>
    </dgm:pt>
    <dgm:pt modelId="{2E9A814A-F9CF-4874-B8C7-2DA8CEDF584B}" type="pres">
      <dgm:prSet presAssocID="{FD9F8363-BCE7-4044-A2E4-BD901D45339F}" presName="hierChild1" presStyleCnt="0">
        <dgm:presLayoutVars>
          <dgm:orgChart val="1"/>
          <dgm:chPref val="1"/>
          <dgm:dir/>
          <dgm:animOne val="branch"/>
          <dgm:animLvl val="lvl"/>
          <dgm:resizeHandles/>
        </dgm:presLayoutVars>
      </dgm:prSet>
      <dgm:spPr/>
    </dgm:pt>
    <dgm:pt modelId="{BCBFC73B-35E3-4E55-9DDF-4C9E5656F55F}" type="pres">
      <dgm:prSet presAssocID="{06619AF3-3124-4520-A352-2EB5ED5AAE3A}" presName="hierRoot1" presStyleCnt="0">
        <dgm:presLayoutVars>
          <dgm:hierBranch/>
        </dgm:presLayoutVars>
      </dgm:prSet>
      <dgm:spPr/>
    </dgm:pt>
    <dgm:pt modelId="{96C529FD-6915-4699-9EC8-FE29C063BDB5}" type="pres">
      <dgm:prSet presAssocID="{06619AF3-3124-4520-A352-2EB5ED5AAE3A}" presName="rootComposite1" presStyleCnt="0"/>
      <dgm:spPr/>
    </dgm:pt>
    <dgm:pt modelId="{9BD09048-EACD-4CE7-B5A8-77897F3B61C7}" type="pres">
      <dgm:prSet presAssocID="{06619AF3-3124-4520-A352-2EB5ED5AAE3A}" presName="rootText1" presStyleLbl="node0" presStyleIdx="0" presStyleCnt="1">
        <dgm:presLayoutVars>
          <dgm:chPref val="3"/>
        </dgm:presLayoutVars>
      </dgm:prSet>
      <dgm:spPr/>
    </dgm:pt>
    <dgm:pt modelId="{40433F86-3D74-451D-878D-C0494AFCFE10}" type="pres">
      <dgm:prSet presAssocID="{06619AF3-3124-4520-A352-2EB5ED5AAE3A}" presName="rootConnector1" presStyleLbl="node1" presStyleIdx="0" presStyleCnt="0"/>
      <dgm:spPr/>
    </dgm:pt>
    <dgm:pt modelId="{C166ACDF-DA55-4EC7-B093-791219BD7631}" type="pres">
      <dgm:prSet presAssocID="{06619AF3-3124-4520-A352-2EB5ED5AAE3A}" presName="hierChild2" presStyleCnt="0"/>
      <dgm:spPr/>
    </dgm:pt>
    <dgm:pt modelId="{8D217D0E-18A4-4327-89CB-AA5DDA3B23E7}" type="pres">
      <dgm:prSet presAssocID="{2D7CA42F-88A9-45AD-AB93-D1C65B6970B5}" presName="Name35" presStyleLbl="parChTrans1D2" presStyleIdx="0" presStyleCnt="8"/>
      <dgm:spPr/>
    </dgm:pt>
    <dgm:pt modelId="{693FF10C-0BA1-4D80-B0F1-532CBFE9981E}" type="pres">
      <dgm:prSet presAssocID="{8CF29438-C063-415C-958B-102C80CF3FA4}" presName="hierRoot2" presStyleCnt="0">
        <dgm:presLayoutVars>
          <dgm:hierBranch/>
        </dgm:presLayoutVars>
      </dgm:prSet>
      <dgm:spPr/>
    </dgm:pt>
    <dgm:pt modelId="{47E177BE-F833-48A0-8861-3349F67C1D92}" type="pres">
      <dgm:prSet presAssocID="{8CF29438-C063-415C-958B-102C80CF3FA4}" presName="rootComposite" presStyleCnt="0"/>
      <dgm:spPr/>
    </dgm:pt>
    <dgm:pt modelId="{5C3FCC5B-63BF-4162-9AD9-D983E35983B0}" type="pres">
      <dgm:prSet presAssocID="{8CF29438-C063-415C-958B-102C80CF3FA4}" presName="rootText" presStyleLbl="node2" presStyleIdx="0" presStyleCnt="8">
        <dgm:presLayoutVars>
          <dgm:chPref val="3"/>
        </dgm:presLayoutVars>
      </dgm:prSet>
      <dgm:spPr/>
    </dgm:pt>
    <dgm:pt modelId="{A6E5C6D7-5B51-43BE-A07A-61F06517AD0D}" type="pres">
      <dgm:prSet presAssocID="{8CF29438-C063-415C-958B-102C80CF3FA4}" presName="rootConnector" presStyleLbl="node2" presStyleIdx="0" presStyleCnt="8"/>
      <dgm:spPr/>
    </dgm:pt>
    <dgm:pt modelId="{17199F18-0839-45EC-8E7C-3F5EBCCA557A}" type="pres">
      <dgm:prSet presAssocID="{8CF29438-C063-415C-958B-102C80CF3FA4}" presName="hierChild4" presStyleCnt="0"/>
      <dgm:spPr/>
    </dgm:pt>
    <dgm:pt modelId="{05FB752A-0AF5-4887-B299-027EFA465148}" type="pres">
      <dgm:prSet presAssocID="{8CF29438-C063-415C-958B-102C80CF3FA4}" presName="hierChild5" presStyleCnt="0"/>
      <dgm:spPr/>
    </dgm:pt>
    <dgm:pt modelId="{BBD2CD9A-177A-4353-8C6C-14C3350CDD22}" type="pres">
      <dgm:prSet presAssocID="{8430DE24-90CF-4933-A799-6D787BE21B5B}" presName="Name35" presStyleLbl="parChTrans1D2" presStyleIdx="1" presStyleCnt="8"/>
      <dgm:spPr/>
    </dgm:pt>
    <dgm:pt modelId="{AFF3D826-48CE-4AD4-874A-FEFCB447902F}" type="pres">
      <dgm:prSet presAssocID="{1B26934B-0B0A-444F-9341-C33BE1F9266F}" presName="hierRoot2" presStyleCnt="0">
        <dgm:presLayoutVars>
          <dgm:hierBranch/>
        </dgm:presLayoutVars>
      </dgm:prSet>
      <dgm:spPr/>
    </dgm:pt>
    <dgm:pt modelId="{98A3CB64-8106-4E87-9AE6-2B247D1112CA}" type="pres">
      <dgm:prSet presAssocID="{1B26934B-0B0A-444F-9341-C33BE1F9266F}" presName="rootComposite" presStyleCnt="0"/>
      <dgm:spPr/>
    </dgm:pt>
    <dgm:pt modelId="{739AF606-164B-4DA7-84F6-6AC8A19A0A08}" type="pres">
      <dgm:prSet presAssocID="{1B26934B-0B0A-444F-9341-C33BE1F9266F}" presName="rootText" presStyleLbl="node2" presStyleIdx="1" presStyleCnt="8">
        <dgm:presLayoutVars>
          <dgm:chPref val="3"/>
        </dgm:presLayoutVars>
      </dgm:prSet>
      <dgm:spPr/>
    </dgm:pt>
    <dgm:pt modelId="{EDD2BB22-34F1-46A6-A07F-3B29F94B5AA7}" type="pres">
      <dgm:prSet presAssocID="{1B26934B-0B0A-444F-9341-C33BE1F9266F}" presName="rootConnector" presStyleLbl="node2" presStyleIdx="1" presStyleCnt="8"/>
      <dgm:spPr/>
    </dgm:pt>
    <dgm:pt modelId="{D7C39F36-D9A1-4E1D-8D62-3C3F372F76E2}" type="pres">
      <dgm:prSet presAssocID="{1B26934B-0B0A-444F-9341-C33BE1F9266F}" presName="hierChild4" presStyleCnt="0"/>
      <dgm:spPr/>
    </dgm:pt>
    <dgm:pt modelId="{E74CE318-83E0-486F-916F-4E80DD0F4690}" type="pres">
      <dgm:prSet presAssocID="{1B26934B-0B0A-444F-9341-C33BE1F9266F}" presName="hierChild5" presStyleCnt="0"/>
      <dgm:spPr/>
    </dgm:pt>
    <dgm:pt modelId="{9E3A6F81-74CA-48D1-AE49-43F38D7D4FE6}" type="pres">
      <dgm:prSet presAssocID="{C345C4B1-DEA8-4F74-A988-9EE1DFBCFB28}" presName="Name35" presStyleLbl="parChTrans1D2" presStyleIdx="2" presStyleCnt="8"/>
      <dgm:spPr/>
    </dgm:pt>
    <dgm:pt modelId="{42E62730-F733-42E9-9947-4DD76F6FA811}" type="pres">
      <dgm:prSet presAssocID="{16526A4A-508E-44F8-968D-DF6F760BDD93}" presName="hierRoot2" presStyleCnt="0">
        <dgm:presLayoutVars>
          <dgm:hierBranch/>
        </dgm:presLayoutVars>
      </dgm:prSet>
      <dgm:spPr/>
    </dgm:pt>
    <dgm:pt modelId="{BF4DD774-B753-4541-BE85-CF0A6B0A0C9E}" type="pres">
      <dgm:prSet presAssocID="{16526A4A-508E-44F8-968D-DF6F760BDD93}" presName="rootComposite" presStyleCnt="0"/>
      <dgm:spPr/>
    </dgm:pt>
    <dgm:pt modelId="{E3CFB100-9CB8-41DD-BC67-FF41A632F203}" type="pres">
      <dgm:prSet presAssocID="{16526A4A-508E-44F8-968D-DF6F760BDD93}" presName="rootText" presStyleLbl="node2" presStyleIdx="2" presStyleCnt="8">
        <dgm:presLayoutVars>
          <dgm:chPref val="3"/>
        </dgm:presLayoutVars>
      </dgm:prSet>
      <dgm:spPr/>
    </dgm:pt>
    <dgm:pt modelId="{8C34A8DB-D1B7-49E4-B2FD-DC55C1161480}" type="pres">
      <dgm:prSet presAssocID="{16526A4A-508E-44F8-968D-DF6F760BDD93}" presName="rootConnector" presStyleLbl="node2" presStyleIdx="2" presStyleCnt="8"/>
      <dgm:spPr/>
    </dgm:pt>
    <dgm:pt modelId="{2B1127C4-0846-4253-8B76-B51F31184FAB}" type="pres">
      <dgm:prSet presAssocID="{16526A4A-508E-44F8-968D-DF6F760BDD93}" presName="hierChild4" presStyleCnt="0"/>
      <dgm:spPr/>
    </dgm:pt>
    <dgm:pt modelId="{4C6B61E3-4083-4A72-B7A1-250B98839C7C}" type="pres">
      <dgm:prSet presAssocID="{16526A4A-508E-44F8-968D-DF6F760BDD93}" presName="hierChild5" presStyleCnt="0"/>
      <dgm:spPr/>
    </dgm:pt>
    <dgm:pt modelId="{383BDAA5-5DDF-409B-9A07-E688F6D9C7DE}" type="pres">
      <dgm:prSet presAssocID="{322D88FA-4AD1-4F23-A5A5-CDA05FEC2E1C}" presName="Name35" presStyleLbl="parChTrans1D2" presStyleIdx="3" presStyleCnt="8"/>
      <dgm:spPr/>
    </dgm:pt>
    <dgm:pt modelId="{A22F5F1C-9468-48F7-A0C1-C8902944809E}" type="pres">
      <dgm:prSet presAssocID="{B04974BB-B3B1-440A-93C2-57C02D200EC2}" presName="hierRoot2" presStyleCnt="0">
        <dgm:presLayoutVars>
          <dgm:hierBranch/>
        </dgm:presLayoutVars>
      </dgm:prSet>
      <dgm:spPr/>
    </dgm:pt>
    <dgm:pt modelId="{7E35D8FB-A6BE-4763-B4FE-F9DAB6CD76D5}" type="pres">
      <dgm:prSet presAssocID="{B04974BB-B3B1-440A-93C2-57C02D200EC2}" presName="rootComposite" presStyleCnt="0"/>
      <dgm:spPr/>
    </dgm:pt>
    <dgm:pt modelId="{25783482-71DC-4CE6-A9B2-B53BD96A7838}" type="pres">
      <dgm:prSet presAssocID="{B04974BB-B3B1-440A-93C2-57C02D200EC2}" presName="rootText" presStyleLbl="node2" presStyleIdx="3" presStyleCnt="8">
        <dgm:presLayoutVars>
          <dgm:chPref val="3"/>
        </dgm:presLayoutVars>
      </dgm:prSet>
      <dgm:spPr/>
    </dgm:pt>
    <dgm:pt modelId="{EA14CE0E-1301-45D7-A190-48C4595B94B6}" type="pres">
      <dgm:prSet presAssocID="{B04974BB-B3B1-440A-93C2-57C02D200EC2}" presName="rootConnector" presStyleLbl="node2" presStyleIdx="3" presStyleCnt="8"/>
      <dgm:spPr/>
    </dgm:pt>
    <dgm:pt modelId="{B97B6D01-ED59-4214-BF0E-34749780DC6F}" type="pres">
      <dgm:prSet presAssocID="{B04974BB-B3B1-440A-93C2-57C02D200EC2}" presName="hierChild4" presStyleCnt="0"/>
      <dgm:spPr/>
    </dgm:pt>
    <dgm:pt modelId="{A1BB7B1B-3A0E-4061-9B1B-76B82356FD85}" type="pres">
      <dgm:prSet presAssocID="{B04974BB-B3B1-440A-93C2-57C02D200EC2}" presName="hierChild5" presStyleCnt="0"/>
      <dgm:spPr/>
    </dgm:pt>
    <dgm:pt modelId="{47DDDEEB-6B78-437C-9D6F-797E3BA42118}" type="pres">
      <dgm:prSet presAssocID="{998BD481-B3AE-4453-8AA0-9E515DB53F87}" presName="Name35" presStyleLbl="parChTrans1D2" presStyleIdx="4" presStyleCnt="8"/>
      <dgm:spPr/>
    </dgm:pt>
    <dgm:pt modelId="{7BE0017A-78C7-48BB-AE64-1D3853DB0433}" type="pres">
      <dgm:prSet presAssocID="{4D88AB94-6CF3-479C-8CD3-21A7DAF89468}" presName="hierRoot2" presStyleCnt="0">
        <dgm:presLayoutVars>
          <dgm:hierBranch/>
        </dgm:presLayoutVars>
      </dgm:prSet>
      <dgm:spPr/>
    </dgm:pt>
    <dgm:pt modelId="{E30633FC-C817-44CC-BFEF-FB4930F5D0FC}" type="pres">
      <dgm:prSet presAssocID="{4D88AB94-6CF3-479C-8CD3-21A7DAF89468}" presName="rootComposite" presStyleCnt="0"/>
      <dgm:spPr/>
    </dgm:pt>
    <dgm:pt modelId="{66249D08-B07A-4A72-B9CC-E70537685D67}" type="pres">
      <dgm:prSet presAssocID="{4D88AB94-6CF3-479C-8CD3-21A7DAF89468}" presName="rootText" presStyleLbl="node2" presStyleIdx="4" presStyleCnt="8">
        <dgm:presLayoutVars>
          <dgm:chPref val="3"/>
        </dgm:presLayoutVars>
      </dgm:prSet>
      <dgm:spPr/>
    </dgm:pt>
    <dgm:pt modelId="{4F8E821F-6F7C-470D-88E5-D46721CC1A01}" type="pres">
      <dgm:prSet presAssocID="{4D88AB94-6CF3-479C-8CD3-21A7DAF89468}" presName="rootConnector" presStyleLbl="node2" presStyleIdx="4" presStyleCnt="8"/>
      <dgm:spPr/>
    </dgm:pt>
    <dgm:pt modelId="{39988C10-198C-4EB2-AB38-595FB5F3EFD1}" type="pres">
      <dgm:prSet presAssocID="{4D88AB94-6CF3-479C-8CD3-21A7DAF89468}" presName="hierChild4" presStyleCnt="0"/>
      <dgm:spPr/>
    </dgm:pt>
    <dgm:pt modelId="{FB3E75DB-8F71-472B-BDB9-9EDFAF272302}" type="pres">
      <dgm:prSet presAssocID="{4D88AB94-6CF3-479C-8CD3-21A7DAF89468}" presName="hierChild5" presStyleCnt="0"/>
      <dgm:spPr/>
    </dgm:pt>
    <dgm:pt modelId="{CD675938-4679-4CFC-90BF-68177D6C2F41}" type="pres">
      <dgm:prSet presAssocID="{0C186399-1679-4347-BE68-082BFBAF9170}" presName="Name35" presStyleLbl="parChTrans1D2" presStyleIdx="5" presStyleCnt="8"/>
      <dgm:spPr/>
    </dgm:pt>
    <dgm:pt modelId="{20273EDD-0670-45FE-8034-6B629E60BA1E}" type="pres">
      <dgm:prSet presAssocID="{7D378F6C-FDC5-4C99-B147-5C92B36BF0BC}" presName="hierRoot2" presStyleCnt="0">
        <dgm:presLayoutVars>
          <dgm:hierBranch/>
        </dgm:presLayoutVars>
      </dgm:prSet>
      <dgm:spPr/>
    </dgm:pt>
    <dgm:pt modelId="{24833140-FBDA-498F-9D98-B87DB4B9D610}" type="pres">
      <dgm:prSet presAssocID="{7D378F6C-FDC5-4C99-B147-5C92B36BF0BC}" presName="rootComposite" presStyleCnt="0"/>
      <dgm:spPr/>
    </dgm:pt>
    <dgm:pt modelId="{DF7273E8-FF20-48C2-942B-DFD73723ADF2}" type="pres">
      <dgm:prSet presAssocID="{7D378F6C-FDC5-4C99-B147-5C92B36BF0BC}" presName="rootText" presStyleLbl="node2" presStyleIdx="5" presStyleCnt="8">
        <dgm:presLayoutVars>
          <dgm:chPref val="3"/>
        </dgm:presLayoutVars>
      </dgm:prSet>
      <dgm:spPr/>
    </dgm:pt>
    <dgm:pt modelId="{CDF282A6-A820-44EB-A749-C7DC0395FD06}" type="pres">
      <dgm:prSet presAssocID="{7D378F6C-FDC5-4C99-B147-5C92B36BF0BC}" presName="rootConnector" presStyleLbl="node2" presStyleIdx="5" presStyleCnt="8"/>
      <dgm:spPr/>
    </dgm:pt>
    <dgm:pt modelId="{E29D095D-391A-49DB-A3CA-4371469958F0}" type="pres">
      <dgm:prSet presAssocID="{7D378F6C-FDC5-4C99-B147-5C92B36BF0BC}" presName="hierChild4" presStyleCnt="0"/>
      <dgm:spPr/>
    </dgm:pt>
    <dgm:pt modelId="{90939397-C1F3-42CD-821B-119C9E291A92}" type="pres">
      <dgm:prSet presAssocID="{7D378F6C-FDC5-4C99-B147-5C92B36BF0BC}" presName="hierChild5" presStyleCnt="0"/>
      <dgm:spPr/>
    </dgm:pt>
    <dgm:pt modelId="{666FD3A2-F192-44F1-A47F-67A2D1602C83}" type="pres">
      <dgm:prSet presAssocID="{8FA3ECF5-554F-4E3B-A8E3-CED268EAB53C}" presName="Name35" presStyleLbl="parChTrans1D2" presStyleIdx="6" presStyleCnt="8"/>
      <dgm:spPr/>
    </dgm:pt>
    <dgm:pt modelId="{2B258092-C4D5-41FA-AD50-49F4E84DE6CA}" type="pres">
      <dgm:prSet presAssocID="{C88BA89F-A0B5-436C-8EA0-205B8B2A173B}" presName="hierRoot2" presStyleCnt="0">
        <dgm:presLayoutVars>
          <dgm:hierBranch/>
        </dgm:presLayoutVars>
      </dgm:prSet>
      <dgm:spPr/>
    </dgm:pt>
    <dgm:pt modelId="{BE7A9C92-EF39-439C-8862-455AF31E321D}" type="pres">
      <dgm:prSet presAssocID="{C88BA89F-A0B5-436C-8EA0-205B8B2A173B}" presName="rootComposite" presStyleCnt="0"/>
      <dgm:spPr/>
    </dgm:pt>
    <dgm:pt modelId="{864962CF-A406-4DBF-8BE7-5AACB4DC35EC}" type="pres">
      <dgm:prSet presAssocID="{C88BA89F-A0B5-436C-8EA0-205B8B2A173B}" presName="rootText" presStyleLbl="node2" presStyleIdx="6" presStyleCnt="8">
        <dgm:presLayoutVars>
          <dgm:chPref val="3"/>
        </dgm:presLayoutVars>
      </dgm:prSet>
      <dgm:spPr/>
    </dgm:pt>
    <dgm:pt modelId="{CA39F33B-F61A-4F29-967E-A7DDFD499C3A}" type="pres">
      <dgm:prSet presAssocID="{C88BA89F-A0B5-436C-8EA0-205B8B2A173B}" presName="rootConnector" presStyleLbl="node2" presStyleIdx="6" presStyleCnt="8"/>
      <dgm:spPr/>
    </dgm:pt>
    <dgm:pt modelId="{B774B4F9-E801-4225-9431-CE0E171040F1}" type="pres">
      <dgm:prSet presAssocID="{C88BA89F-A0B5-436C-8EA0-205B8B2A173B}" presName="hierChild4" presStyleCnt="0"/>
      <dgm:spPr/>
    </dgm:pt>
    <dgm:pt modelId="{50371236-5ED4-4C6A-99E6-D9A67005D3F0}" type="pres">
      <dgm:prSet presAssocID="{C88BA89F-A0B5-436C-8EA0-205B8B2A173B}" presName="hierChild5" presStyleCnt="0"/>
      <dgm:spPr/>
    </dgm:pt>
    <dgm:pt modelId="{6D58045D-1948-4FA5-80CC-3C72CACCB9E3}" type="pres">
      <dgm:prSet presAssocID="{F896D323-5CC4-45C6-8813-78724F59C749}" presName="Name35" presStyleLbl="parChTrans1D2" presStyleIdx="7" presStyleCnt="8"/>
      <dgm:spPr/>
    </dgm:pt>
    <dgm:pt modelId="{632D24B6-65DE-446A-BF8F-4F31BD502D20}" type="pres">
      <dgm:prSet presAssocID="{DB997A27-7D54-41F6-B506-575EADE03AA2}" presName="hierRoot2" presStyleCnt="0">
        <dgm:presLayoutVars>
          <dgm:hierBranch/>
        </dgm:presLayoutVars>
      </dgm:prSet>
      <dgm:spPr/>
    </dgm:pt>
    <dgm:pt modelId="{C56F0C72-47C5-43DF-8614-BBF8166C019B}" type="pres">
      <dgm:prSet presAssocID="{DB997A27-7D54-41F6-B506-575EADE03AA2}" presName="rootComposite" presStyleCnt="0"/>
      <dgm:spPr/>
    </dgm:pt>
    <dgm:pt modelId="{DF6B4440-01A5-41C6-B701-7963D01A8C94}" type="pres">
      <dgm:prSet presAssocID="{DB997A27-7D54-41F6-B506-575EADE03AA2}" presName="rootText" presStyleLbl="node2" presStyleIdx="7" presStyleCnt="8">
        <dgm:presLayoutVars>
          <dgm:chPref val="3"/>
        </dgm:presLayoutVars>
      </dgm:prSet>
      <dgm:spPr/>
    </dgm:pt>
    <dgm:pt modelId="{42EED560-12F8-4149-B9DA-54824C51CD3F}" type="pres">
      <dgm:prSet presAssocID="{DB997A27-7D54-41F6-B506-575EADE03AA2}" presName="rootConnector" presStyleLbl="node2" presStyleIdx="7" presStyleCnt="8"/>
      <dgm:spPr/>
    </dgm:pt>
    <dgm:pt modelId="{E7347A5F-63DA-432F-9C6A-8B908EB0ADF3}" type="pres">
      <dgm:prSet presAssocID="{DB997A27-7D54-41F6-B506-575EADE03AA2}" presName="hierChild4" presStyleCnt="0"/>
      <dgm:spPr/>
    </dgm:pt>
    <dgm:pt modelId="{B4F9B552-C627-41AC-AA89-89FCC77C2160}" type="pres">
      <dgm:prSet presAssocID="{DB997A27-7D54-41F6-B506-575EADE03AA2}" presName="hierChild5" presStyleCnt="0"/>
      <dgm:spPr/>
    </dgm:pt>
    <dgm:pt modelId="{C9D4F845-A469-4800-9CCA-76E4D39E88C5}" type="pres">
      <dgm:prSet presAssocID="{06619AF3-3124-4520-A352-2EB5ED5AAE3A}" presName="hierChild3" presStyleCnt="0"/>
      <dgm:spPr/>
    </dgm:pt>
  </dgm:ptLst>
  <dgm:cxnLst>
    <dgm:cxn modelId="{EA030452-EBC4-4847-97E9-1156B2958647}" type="presOf" srcId="{16526A4A-508E-44F8-968D-DF6F760BDD93}" destId="{E3CFB100-9CB8-41DD-BC67-FF41A632F203}" srcOrd="0" destOrd="0" presId="urn:microsoft.com/office/officeart/2005/8/layout/orgChart1"/>
    <dgm:cxn modelId="{F720175E-2FAF-4BF3-9EF6-DCBB7533990F}" type="presOf" srcId="{FD9F8363-BCE7-4044-A2E4-BD901D45339F}" destId="{2E9A814A-F9CF-4874-B8C7-2DA8CEDF584B}" srcOrd="0" destOrd="0" presId="urn:microsoft.com/office/officeart/2005/8/layout/orgChart1"/>
    <dgm:cxn modelId="{E66A771D-6A05-4252-92B0-1C2FA757FB5B}" srcId="{06619AF3-3124-4520-A352-2EB5ED5AAE3A}" destId="{B04974BB-B3B1-440A-93C2-57C02D200EC2}" srcOrd="3" destOrd="0" parTransId="{322D88FA-4AD1-4F23-A5A5-CDA05FEC2E1C}" sibTransId="{4B2D8635-1A3B-4B87-B1E6-DA7E31F930CC}"/>
    <dgm:cxn modelId="{45ED2F09-3386-45B3-BF36-8BD8BCB79C94}" srcId="{06619AF3-3124-4520-A352-2EB5ED5AAE3A}" destId="{1B26934B-0B0A-444F-9341-C33BE1F9266F}" srcOrd="1" destOrd="0" parTransId="{8430DE24-90CF-4933-A799-6D787BE21B5B}" sibTransId="{6EC32B8A-8003-4447-AFC8-C8BB3A280F88}"/>
    <dgm:cxn modelId="{B38CF9BC-E53A-4A12-93BF-B608DA11DBDB}" srcId="{06619AF3-3124-4520-A352-2EB5ED5AAE3A}" destId="{16526A4A-508E-44F8-968D-DF6F760BDD93}" srcOrd="2" destOrd="0" parTransId="{C345C4B1-DEA8-4F74-A988-9EE1DFBCFB28}" sibTransId="{FFF99EFE-5C5B-491B-AB3F-CE55235BA08C}"/>
    <dgm:cxn modelId="{60812170-110E-4861-B344-FA6684E79132}" type="presOf" srcId="{06619AF3-3124-4520-A352-2EB5ED5AAE3A}" destId="{40433F86-3D74-451D-878D-C0494AFCFE10}" srcOrd="1" destOrd="0" presId="urn:microsoft.com/office/officeart/2005/8/layout/orgChart1"/>
    <dgm:cxn modelId="{80E00048-AA03-4AD9-A29C-B824635AFEDF}" type="presOf" srcId="{7D378F6C-FDC5-4C99-B147-5C92B36BF0BC}" destId="{CDF282A6-A820-44EB-A749-C7DC0395FD06}" srcOrd="1" destOrd="0" presId="urn:microsoft.com/office/officeart/2005/8/layout/orgChart1"/>
    <dgm:cxn modelId="{FB104943-8E1C-4C75-B70C-2152596AFF3B}" srcId="{06619AF3-3124-4520-A352-2EB5ED5AAE3A}" destId="{C88BA89F-A0B5-436C-8EA0-205B8B2A173B}" srcOrd="6" destOrd="0" parTransId="{8FA3ECF5-554F-4E3B-A8E3-CED268EAB53C}" sibTransId="{C9495B0B-6F5B-4ACB-B4A0-CEC1ECE47E54}"/>
    <dgm:cxn modelId="{31A79D27-F3BD-49C5-BAF9-A6E42F5AFEC7}" type="presOf" srcId="{16526A4A-508E-44F8-968D-DF6F760BDD93}" destId="{8C34A8DB-D1B7-49E4-B2FD-DC55C1161480}" srcOrd="1" destOrd="0" presId="urn:microsoft.com/office/officeart/2005/8/layout/orgChart1"/>
    <dgm:cxn modelId="{8ABD4545-4552-4225-ACBE-7BF7EFFF53C3}" type="presOf" srcId="{C88BA89F-A0B5-436C-8EA0-205B8B2A173B}" destId="{CA39F33B-F61A-4F29-967E-A7DDFD499C3A}" srcOrd="1" destOrd="0" presId="urn:microsoft.com/office/officeart/2005/8/layout/orgChart1"/>
    <dgm:cxn modelId="{6E680686-CAE3-46DE-AC28-A847D69AB20A}" type="presOf" srcId="{998BD481-B3AE-4453-8AA0-9E515DB53F87}" destId="{47DDDEEB-6B78-437C-9D6F-797E3BA42118}" srcOrd="0" destOrd="0" presId="urn:microsoft.com/office/officeart/2005/8/layout/orgChart1"/>
    <dgm:cxn modelId="{843CDE57-C943-4588-A1A8-9F815299D45E}" type="presOf" srcId="{4D88AB94-6CF3-479C-8CD3-21A7DAF89468}" destId="{66249D08-B07A-4A72-B9CC-E70537685D67}" srcOrd="0" destOrd="0" presId="urn:microsoft.com/office/officeart/2005/8/layout/orgChart1"/>
    <dgm:cxn modelId="{FA1BF087-9A14-4B94-A9E3-CD0AE24B0C53}" type="presOf" srcId="{B04974BB-B3B1-440A-93C2-57C02D200EC2}" destId="{EA14CE0E-1301-45D7-A190-48C4595B94B6}" srcOrd="1" destOrd="0" presId="urn:microsoft.com/office/officeart/2005/8/layout/orgChart1"/>
    <dgm:cxn modelId="{D348E76B-9011-4653-95EA-4E48EAB09DCA}" type="presOf" srcId="{0C186399-1679-4347-BE68-082BFBAF9170}" destId="{CD675938-4679-4CFC-90BF-68177D6C2F41}" srcOrd="0" destOrd="0" presId="urn:microsoft.com/office/officeart/2005/8/layout/orgChart1"/>
    <dgm:cxn modelId="{8F9EF6F5-F16A-4968-B73D-1665495AE3C4}" type="presOf" srcId="{DB997A27-7D54-41F6-B506-575EADE03AA2}" destId="{DF6B4440-01A5-41C6-B701-7963D01A8C94}" srcOrd="0" destOrd="0" presId="urn:microsoft.com/office/officeart/2005/8/layout/orgChart1"/>
    <dgm:cxn modelId="{F7BEA5BE-5497-43A0-AD36-39D72FBD332A}" type="presOf" srcId="{06619AF3-3124-4520-A352-2EB5ED5AAE3A}" destId="{9BD09048-EACD-4CE7-B5A8-77897F3B61C7}" srcOrd="0" destOrd="0" presId="urn:microsoft.com/office/officeart/2005/8/layout/orgChart1"/>
    <dgm:cxn modelId="{5D939CA5-4FF5-417A-9E63-CF5D94872B7F}" srcId="{FD9F8363-BCE7-4044-A2E4-BD901D45339F}" destId="{06619AF3-3124-4520-A352-2EB5ED5AAE3A}" srcOrd="0" destOrd="0" parTransId="{8139046A-9F9B-4D5D-A34A-1E9B1FE6BD1E}" sibTransId="{0D02D82E-2BE3-432C-8E53-16BF88E78955}"/>
    <dgm:cxn modelId="{2EED5215-4C49-497E-A646-887E8D32F3E0}" srcId="{06619AF3-3124-4520-A352-2EB5ED5AAE3A}" destId="{4D88AB94-6CF3-479C-8CD3-21A7DAF89468}" srcOrd="4" destOrd="0" parTransId="{998BD481-B3AE-4453-8AA0-9E515DB53F87}" sibTransId="{E7A0CFE0-2710-4AA1-B711-231436A2A83E}"/>
    <dgm:cxn modelId="{15BFBC87-8B7D-452D-8589-7CC9E741EDEA}" type="presOf" srcId="{DB997A27-7D54-41F6-B506-575EADE03AA2}" destId="{42EED560-12F8-4149-B9DA-54824C51CD3F}" srcOrd="1" destOrd="0" presId="urn:microsoft.com/office/officeart/2005/8/layout/orgChart1"/>
    <dgm:cxn modelId="{944A6648-6FBF-4050-AB95-F9189791F748}" type="presOf" srcId="{1B26934B-0B0A-444F-9341-C33BE1F9266F}" destId="{739AF606-164B-4DA7-84F6-6AC8A19A0A08}" srcOrd="0" destOrd="0" presId="urn:microsoft.com/office/officeart/2005/8/layout/orgChart1"/>
    <dgm:cxn modelId="{BCE93D06-D935-4002-8745-0F0CF9931D86}" srcId="{06619AF3-3124-4520-A352-2EB5ED5AAE3A}" destId="{7D378F6C-FDC5-4C99-B147-5C92B36BF0BC}" srcOrd="5" destOrd="0" parTransId="{0C186399-1679-4347-BE68-082BFBAF9170}" sibTransId="{0DB182C5-DFB2-4A6F-BCE0-F025F4C5760A}"/>
    <dgm:cxn modelId="{82927FF4-7977-48F6-B6D5-A8F939D243BF}" type="presOf" srcId="{8CF29438-C063-415C-958B-102C80CF3FA4}" destId="{5C3FCC5B-63BF-4162-9AD9-D983E35983B0}" srcOrd="0" destOrd="0" presId="urn:microsoft.com/office/officeart/2005/8/layout/orgChart1"/>
    <dgm:cxn modelId="{162A12DC-C3E5-45FC-9BC6-5FA8A5A4D2D9}" type="presOf" srcId="{1B26934B-0B0A-444F-9341-C33BE1F9266F}" destId="{EDD2BB22-34F1-46A6-A07F-3B29F94B5AA7}" srcOrd="1" destOrd="0" presId="urn:microsoft.com/office/officeart/2005/8/layout/orgChart1"/>
    <dgm:cxn modelId="{E5F61B88-F677-4A4E-8485-D0F20129647F}" type="presOf" srcId="{8CF29438-C063-415C-958B-102C80CF3FA4}" destId="{A6E5C6D7-5B51-43BE-A07A-61F06517AD0D}" srcOrd="1" destOrd="0" presId="urn:microsoft.com/office/officeart/2005/8/layout/orgChart1"/>
    <dgm:cxn modelId="{2ED0FCB5-BDA2-4184-95E3-EF9FB31876B5}" srcId="{06619AF3-3124-4520-A352-2EB5ED5AAE3A}" destId="{DB997A27-7D54-41F6-B506-575EADE03AA2}" srcOrd="7" destOrd="0" parTransId="{F896D323-5CC4-45C6-8813-78724F59C749}" sibTransId="{E566ED0C-318C-46ED-B58A-1413BD078467}"/>
    <dgm:cxn modelId="{BAFF5270-3326-47B9-82C1-E7DAA5AB09DA}" type="presOf" srcId="{8FA3ECF5-554F-4E3B-A8E3-CED268EAB53C}" destId="{666FD3A2-F192-44F1-A47F-67A2D1602C83}" srcOrd="0" destOrd="0" presId="urn:microsoft.com/office/officeart/2005/8/layout/orgChart1"/>
    <dgm:cxn modelId="{6E6A8623-BCCC-46BD-95CF-5EA2741E5AE7}" type="presOf" srcId="{4D88AB94-6CF3-479C-8CD3-21A7DAF89468}" destId="{4F8E821F-6F7C-470D-88E5-D46721CC1A01}" srcOrd="1" destOrd="0" presId="urn:microsoft.com/office/officeart/2005/8/layout/orgChart1"/>
    <dgm:cxn modelId="{D1954303-F12C-498D-8071-CE2555EB213B}" type="presOf" srcId="{B04974BB-B3B1-440A-93C2-57C02D200EC2}" destId="{25783482-71DC-4CE6-A9B2-B53BD96A7838}" srcOrd="0" destOrd="0" presId="urn:microsoft.com/office/officeart/2005/8/layout/orgChart1"/>
    <dgm:cxn modelId="{AD884C43-BC8B-4109-8306-6F0E90AF62F8}" type="presOf" srcId="{C88BA89F-A0B5-436C-8EA0-205B8B2A173B}" destId="{864962CF-A406-4DBF-8BE7-5AACB4DC35EC}" srcOrd="0" destOrd="0" presId="urn:microsoft.com/office/officeart/2005/8/layout/orgChart1"/>
    <dgm:cxn modelId="{F472C403-53D9-4C16-9E00-F7EB451E1AA8}" type="presOf" srcId="{F896D323-5CC4-45C6-8813-78724F59C749}" destId="{6D58045D-1948-4FA5-80CC-3C72CACCB9E3}" srcOrd="0" destOrd="0" presId="urn:microsoft.com/office/officeart/2005/8/layout/orgChart1"/>
    <dgm:cxn modelId="{B965A4E9-C6A5-4713-967C-F03F74550E24}" type="presOf" srcId="{2D7CA42F-88A9-45AD-AB93-D1C65B6970B5}" destId="{8D217D0E-18A4-4327-89CB-AA5DDA3B23E7}" srcOrd="0" destOrd="0" presId="urn:microsoft.com/office/officeart/2005/8/layout/orgChart1"/>
    <dgm:cxn modelId="{EEA44BB8-B3F5-4CAD-B60E-51727B5070F7}" type="presOf" srcId="{322D88FA-4AD1-4F23-A5A5-CDA05FEC2E1C}" destId="{383BDAA5-5DDF-409B-9A07-E688F6D9C7DE}" srcOrd="0" destOrd="0" presId="urn:microsoft.com/office/officeart/2005/8/layout/orgChart1"/>
    <dgm:cxn modelId="{6F278DC9-9E2A-4F7B-83BD-592E5DAB1A81}" type="presOf" srcId="{C345C4B1-DEA8-4F74-A988-9EE1DFBCFB28}" destId="{9E3A6F81-74CA-48D1-AE49-43F38D7D4FE6}" srcOrd="0" destOrd="0" presId="urn:microsoft.com/office/officeart/2005/8/layout/orgChart1"/>
    <dgm:cxn modelId="{902FA6AD-ED44-4A24-BBB9-966D698311AB}" srcId="{06619AF3-3124-4520-A352-2EB5ED5AAE3A}" destId="{8CF29438-C063-415C-958B-102C80CF3FA4}" srcOrd="0" destOrd="0" parTransId="{2D7CA42F-88A9-45AD-AB93-D1C65B6970B5}" sibTransId="{7B8CA806-A378-433B-9546-72E4501F9885}"/>
    <dgm:cxn modelId="{B4013E6C-19FF-4545-8F68-0EA844A8DFCA}" type="presOf" srcId="{8430DE24-90CF-4933-A799-6D787BE21B5B}" destId="{BBD2CD9A-177A-4353-8C6C-14C3350CDD22}" srcOrd="0" destOrd="0" presId="urn:microsoft.com/office/officeart/2005/8/layout/orgChart1"/>
    <dgm:cxn modelId="{9FC48CF7-7963-44CC-A2C3-2ABA0C1A1E50}" type="presOf" srcId="{7D378F6C-FDC5-4C99-B147-5C92B36BF0BC}" destId="{DF7273E8-FF20-48C2-942B-DFD73723ADF2}" srcOrd="0" destOrd="0" presId="urn:microsoft.com/office/officeart/2005/8/layout/orgChart1"/>
    <dgm:cxn modelId="{F3E2ED47-6DB4-4392-993C-02287CA94690}" type="presParOf" srcId="{2E9A814A-F9CF-4874-B8C7-2DA8CEDF584B}" destId="{BCBFC73B-35E3-4E55-9DDF-4C9E5656F55F}" srcOrd="0" destOrd="0" presId="urn:microsoft.com/office/officeart/2005/8/layout/orgChart1"/>
    <dgm:cxn modelId="{D4B73020-BB9F-48C3-A885-E89D6BFEE6BE}" type="presParOf" srcId="{BCBFC73B-35E3-4E55-9DDF-4C9E5656F55F}" destId="{96C529FD-6915-4699-9EC8-FE29C063BDB5}" srcOrd="0" destOrd="0" presId="urn:microsoft.com/office/officeart/2005/8/layout/orgChart1"/>
    <dgm:cxn modelId="{A24885F6-B2EB-4E9D-B6A3-BC51972BD070}" type="presParOf" srcId="{96C529FD-6915-4699-9EC8-FE29C063BDB5}" destId="{9BD09048-EACD-4CE7-B5A8-77897F3B61C7}" srcOrd="0" destOrd="0" presId="urn:microsoft.com/office/officeart/2005/8/layout/orgChart1"/>
    <dgm:cxn modelId="{6C8BE8A3-DAD5-4988-AC29-CD350C996F31}" type="presParOf" srcId="{96C529FD-6915-4699-9EC8-FE29C063BDB5}" destId="{40433F86-3D74-451D-878D-C0494AFCFE10}" srcOrd="1" destOrd="0" presId="urn:microsoft.com/office/officeart/2005/8/layout/orgChart1"/>
    <dgm:cxn modelId="{D9B538BA-88FA-4CCD-9DD0-EC91854FDA8A}" type="presParOf" srcId="{BCBFC73B-35E3-4E55-9DDF-4C9E5656F55F}" destId="{C166ACDF-DA55-4EC7-B093-791219BD7631}" srcOrd="1" destOrd="0" presId="urn:microsoft.com/office/officeart/2005/8/layout/orgChart1"/>
    <dgm:cxn modelId="{418AF1A7-9851-48AD-8945-FF0B79804B96}" type="presParOf" srcId="{C166ACDF-DA55-4EC7-B093-791219BD7631}" destId="{8D217D0E-18A4-4327-89CB-AA5DDA3B23E7}" srcOrd="0" destOrd="0" presId="urn:microsoft.com/office/officeart/2005/8/layout/orgChart1"/>
    <dgm:cxn modelId="{EB440AC4-B7C0-4740-8387-67399BFE12B0}" type="presParOf" srcId="{C166ACDF-DA55-4EC7-B093-791219BD7631}" destId="{693FF10C-0BA1-4D80-B0F1-532CBFE9981E}" srcOrd="1" destOrd="0" presId="urn:microsoft.com/office/officeart/2005/8/layout/orgChart1"/>
    <dgm:cxn modelId="{CFF3533B-7A7F-43C2-A734-F9AAB30BAD9B}" type="presParOf" srcId="{693FF10C-0BA1-4D80-B0F1-532CBFE9981E}" destId="{47E177BE-F833-48A0-8861-3349F67C1D92}" srcOrd="0" destOrd="0" presId="urn:microsoft.com/office/officeart/2005/8/layout/orgChart1"/>
    <dgm:cxn modelId="{C1C2C7EA-AFAD-4A1B-9D95-72C272CE6786}" type="presParOf" srcId="{47E177BE-F833-48A0-8861-3349F67C1D92}" destId="{5C3FCC5B-63BF-4162-9AD9-D983E35983B0}" srcOrd="0" destOrd="0" presId="urn:microsoft.com/office/officeart/2005/8/layout/orgChart1"/>
    <dgm:cxn modelId="{4D1FACCD-2517-4DC8-ACFE-A8D8B1E58E41}" type="presParOf" srcId="{47E177BE-F833-48A0-8861-3349F67C1D92}" destId="{A6E5C6D7-5B51-43BE-A07A-61F06517AD0D}" srcOrd="1" destOrd="0" presId="urn:microsoft.com/office/officeart/2005/8/layout/orgChart1"/>
    <dgm:cxn modelId="{30980F0D-3953-454D-93AE-169EB4FD8A93}" type="presParOf" srcId="{693FF10C-0BA1-4D80-B0F1-532CBFE9981E}" destId="{17199F18-0839-45EC-8E7C-3F5EBCCA557A}" srcOrd="1" destOrd="0" presId="urn:microsoft.com/office/officeart/2005/8/layout/orgChart1"/>
    <dgm:cxn modelId="{0FA53CA9-13D5-4609-B322-FA594ABF1B45}" type="presParOf" srcId="{693FF10C-0BA1-4D80-B0F1-532CBFE9981E}" destId="{05FB752A-0AF5-4887-B299-027EFA465148}" srcOrd="2" destOrd="0" presId="urn:microsoft.com/office/officeart/2005/8/layout/orgChart1"/>
    <dgm:cxn modelId="{C635CD28-B733-4C07-933A-DF464316FB0C}" type="presParOf" srcId="{C166ACDF-DA55-4EC7-B093-791219BD7631}" destId="{BBD2CD9A-177A-4353-8C6C-14C3350CDD22}" srcOrd="2" destOrd="0" presId="urn:microsoft.com/office/officeart/2005/8/layout/orgChart1"/>
    <dgm:cxn modelId="{75761BD3-E07F-4EBA-9D04-BD6B45446BB3}" type="presParOf" srcId="{C166ACDF-DA55-4EC7-B093-791219BD7631}" destId="{AFF3D826-48CE-4AD4-874A-FEFCB447902F}" srcOrd="3" destOrd="0" presId="urn:microsoft.com/office/officeart/2005/8/layout/orgChart1"/>
    <dgm:cxn modelId="{84699643-ED71-489F-A78E-9587CA2AD7CA}" type="presParOf" srcId="{AFF3D826-48CE-4AD4-874A-FEFCB447902F}" destId="{98A3CB64-8106-4E87-9AE6-2B247D1112CA}" srcOrd="0" destOrd="0" presId="urn:microsoft.com/office/officeart/2005/8/layout/orgChart1"/>
    <dgm:cxn modelId="{AF0F54A2-69A2-4BC4-B55D-6B1C724ABF5C}" type="presParOf" srcId="{98A3CB64-8106-4E87-9AE6-2B247D1112CA}" destId="{739AF606-164B-4DA7-84F6-6AC8A19A0A08}" srcOrd="0" destOrd="0" presId="urn:microsoft.com/office/officeart/2005/8/layout/orgChart1"/>
    <dgm:cxn modelId="{58F7AC3E-E107-49EA-8AE7-5849C6574C74}" type="presParOf" srcId="{98A3CB64-8106-4E87-9AE6-2B247D1112CA}" destId="{EDD2BB22-34F1-46A6-A07F-3B29F94B5AA7}" srcOrd="1" destOrd="0" presId="urn:microsoft.com/office/officeart/2005/8/layout/orgChart1"/>
    <dgm:cxn modelId="{07BE7116-5072-4E39-9560-4BDBFF2F9E43}" type="presParOf" srcId="{AFF3D826-48CE-4AD4-874A-FEFCB447902F}" destId="{D7C39F36-D9A1-4E1D-8D62-3C3F372F76E2}" srcOrd="1" destOrd="0" presId="urn:microsoft.com/office/officeart/2005/8/layout/orgChart1"/>
    <dgm:cxn modelId="{F4F864E9-8672-489C-92B5-26CB44EEE754}" type="presParOf" srcId="{AFF3D826-48CE-4AD4-874A-FEFCB447902F}" destId="{E74CE318-83E0-486F-916F-4E80DD0F4690}" srcOrd="2" destOrd="0" presId="urn:microsoft.com/office/officeart/2005/8/layout/orgChart1"/>
    <dgm:cxn modelId="{2ECE11C4-250D-4359-91E0-5EDD48796C92}" type="presParOf" srcId="{C166ACDF-DA55-4EC7-B093-791219BD7631}" destId="{9E3A6F81-74CA-48D1-AE49-43F38D7D4FE6}" srcOrd="4" destOrd="0" presId="urn:microsoft.com/office/officeart/2005/8/layout/orgChart1"/>
    <dgm:cxn modelId="{8C627A0D-3679-4477-9084-41F5CA57704F}" type="presParOf" srcId="{C166ACDF-DA55-4EC7-B093-791219BD7631}" destId="{42E62730-F733-42E9-9947-4DD76F6FA811}" srcOrd="5" destOrd="0" presId="urn:microsoft.com/office/officeart/2005/8/layout/orgChart1"/>
    <dgm:cxn modelId="{EFDE58E0-DF27-47EB-A66A-E73DAD6DB629}" type="presParOf" srcId="{42E62730-F733-42E9-9947-4DD76F6FA811}" destId="{BF4DD774-B753-4541-BE85-CF0A6B0A0C9E}" srcOrd="0" destOrd="0" presId="urn:microsoft.com/office/officeart/2005/8/layout/orgChart1"/>
    <dgm:cxn modelId="{2C69893F-69A5-4F9C-BEDF-E46F41ABE26D}" type="presParOf" srcId="{BF4DD774-B753-4541-BE85-CF0A6B0A0C9E}" destId="{E3CFB100-9CB8-41DD-BC67-FF41A632F203}" srcOrd="0" destOrd="0" presId="urn:microsoft.com/office/officeart/2005/8/layout/orgChart1"/>
    <dgm:cxn modelId="{357B0B4D-E509-4CC9-A698-E6E67F2D987B}" type="presParOf" srcId="{BF4DD774-B753-4541-BE85-CF0A6B0A0C9E}" destId="{8C34A8DB-D1B7-49E4-B2FD-DC55C1161480}" srcOrd="1" destOrd="0" presId="urn:microsoft.com/office/officeart/2005/8/layout/orgChart1"/>
    <dgm:cxn modelId="{5D078CE0-A095-40F5-B687-EB795649DEB9}" type="presParOf" srcId="{42E62730-F733-42E9-9947-4DD76F6FA811}" destId="{2B1127C4-0846-4253-8B76-B51F31184FAB}" srcOrd="1" destOrd="0" presId="urn:microsoft.com/office/officeart/2005/8/layout/orgChart1"/>
    <dgm:cxn modelId="{6B062369-885C-4770-A3FB-2BA70E79F4A4}" type="presParOf" srcId="{42E62730-F733-42E9-9947-4DD76F6FA811}" destId="{4C6B61E3-4083-4A72-B7A1-250B98839C7C}" srcOrd="2" destOrd="0" presId="urn:microsoft.com/office/officeart/2005/8/layout/orgChart1"/>
    <dgm:cxn modelId="{06AA584E-2431-40E6-87D8-514F50FDB738}" type="presParOf" srcId="{C166ACDF-DA55-4EC7-B093-791219BD7631}" destId="{383BDAA5-5DDF-409B-9A07-E688F6D9C7DE}" srcOrd="6" destOrd="0" presId="urn:microsoft.com/office/officeart/2005/8/layout/orgChart1"/>
    <dgm:cxn modelId="{07450371-51BA-4A9C-97D4-A2E59B371D73}" type="presParOf" srcId="{C166ACDF-DA55-4EC7-B093-791219BD7631}" destId="{A22F5F1C-9468-48F7-A0C1-C8902944809E}" srcOrd="7" destOrd="0" presId="urn:microsoft.com/office/officeart/2005/8/layout/orgChart1"/>
    <dgm:cxn modelId="{D70F229C-7A2B-4CD4-A517-1E829BB2E05B}" type="presParOf" srcId="{A22F5F1C-9468-48F7-A0C1-C8902944809E}" destId="{7E35D8FB-A6BE-4763-B4FE-F9DAB6CD76D5}" srcOrd="0" destOrd="0" presId="urn:microsoft.com/office/officeart/2005/8/layout/orgChart1"/>
    <dgm:cxn modelId="{DCA5F895-C95E-444A-88E5-4DDF5163ACED}" type="presParOf" srcId="{7E35D8FB-A6BE-4763-B4FE-F9DAB6CD76D5}" destId="{25783482-71DC-4CE6-A9B2-B53BD96A7838}" srcOrd="0" destOrd="0" presId="urn:microsoft.com/office/officeart/2005/8/layout/orgChart1"/>
    <dgm:cxn modelId="{FC678341-74F9-4C8C-B766-3685F1F9C753}" type="presParOf" srcId="{7E35D8FB-A6BE-4763-B4FE-F9DAB6CD76D5}" destId="{EA14CE0E-1301-45D7-A190-48C4595B94B6}" srcOrd="1" destOrd="0" presId="urn:microsoft.com/office/officeart/2005/8/layout/orgChart1"/>
    <dgm:cxn modelId="{DB6BE7B9-0BA6-478A-BDD6-8F3999B1B247}" type="presParOf" srcId="{A22F5F1C-9468-48F7-A0C1-C8902944809E}" destId="{B97B6D01-ED59-4214-BF0E-34749780DC6F}" srcOrd="1" destOrd="0" presId="urn:microsoft.com/office/officeart/2005/8/layout/orgChart1"/>
    <dgm:cxn modelId="{65FB1013-CE4C-4AC4-AE3E-E642565A76B9}" type="presParOf" srcId="{A22F5F1C-9468-48F7-A0C1-C8902944809E}" destId="{A1BB7B1B-3A0E-4061-9B1B-76B82356FD85}" srcOrd="2" destOrd="0" presId="urn:microsoft.com/office/officeart/2005/8/layout/orgChart1"/>
    <dgm:cxn modelId="{13033B46-6E78-4E89-BF9B-BFDF81742E51}" type="presParOf" srcId="{C166ACDF-DA55-4EC7-B093-791219BD7631}" destId="{47DDDEEB-6B78-437C-9D6F-797E3BA42118}" srcOrd="8" destOrd="0" presId="urn:microsoft.com/office/officeart/2005/8/layout/orgChart1"/>
    <dgm:cxn modelId="{43423AA1-3519-43B2-B933-2598EDD17A6D}" type="presParOf" srcId="{C166ACDF-DA55-4EC7-B093-791219BD7631}" destId="{7BE0017A-78C7-48BB-AE64-1D3853DB0433}" srcOrd="9" destOrd="0" presId="urn:microsoft.com/office/officeart/2005/8/layout/orgChart1"/>
    <dgm:cxn modelId="{8262E591-31C3-453B-A270-6C5D540F4009}" type="presParOf" srcId="{7BE0017A-78C7-48BB-AE64-1D3853DB0433}" destId="{E30633FC-C817-44CC-BFEF-FB4930F5D0FC}" srcOrd="0" destOrd="0" presId="urn:microsoft.com/office/officeart/2005/8/layout/orgChart1"/>
    <dgm:cxn modelId="{D6457402-7D3D-42CD-8E4C-E3B2EE175B0F}" type="presParOf" srcId="{E30633FC-C817-44CC-BFEF-FB4930F5D0FC}" destId="{66249D08-B07A-4A72-B9CC-E70537685D67}" srcOrd="0" destOrd="0" presId="urn:microsoft.com/office/officeart/2005/8/layout/orgChart1"/>
    <dgm:cxn modelId="{82440D5B-9DFC-4E60-A43C-76980B2926EB}" type="presParOf" srcId="{E30633FC-C817-44CC-BFEF-FB4930F5D0FC}" destId="{4F8E821F-6F7C-470D-88E5-D46721CC1A01}" srcOrd="1" destOrd="0" presId="urn:microsoft.com/office/officeart/2005/8/layout/orgChart1"/>
    <dgm:cxn modelId="{EA096C5A-3AEC-440C-B539-2B532F60009D}" type="presParOf" srcId="{7BE0017A-78C7-48BB-AE64-1D3853DB0433}" destId="{39988C10-198C-4EB2-AB38-595FB5F3EFD1}" srcOrd="1" destOrd="0" presId="urn:microsoft.com/office/officeart/2005/8/layout/orgChart1"/>
    <dgm:cxn modelId="{B2649EB7-E44F-4601-82A4-1F8AA8011A26}" type="presParOf" srcId="{7BE0017A-78C7-48BB-AE64-1D3853DB0433}" destId="{FB3E75DB-8F71-472B-BDB9-9EDFAF272302}" srcOrd="2" destOrd="0" presId="urn:microsoft.com/office/officeart/2005/8/layout/orgChart1"/>
    <dgm:cxn modelId="{DCC94DD6-2166-4549-834F-5E6E5019A8DE}" type="presParOf" srcId="{C166ACDF-DA55-4EC7-B093-791219BD7631}" destId="{CD675938-4679-4CFC-90BF-68177D6C2F41}" srcOrd="10" destOrd="0" presId="urn:microsoft.com/office/officeart/2005/8/layout/orgChart1"/>
    <dgm:cxn modelId="{4DBB23B5-50AF-4690-98E3-133765252DCC}" type="presParOf" srcId="{C166ACDF-DA55-4EC7-B093-791219BD7631}" destId="{20273EDD-0670-45FE-8034-6B629E60BA1E}" srcOrd="11" destOrd="0" presId="urn:microsoft.com/office/officeart/2005/8/layout/orgChart1"/>
    <dgm:cxn modelId="{55E0D60C-7636-4BA7-A626-332604C02DFF}" type="presParOf" srcId="{20273EDD-0670-45FE-8034-6B629E60BA1E}" destId="{24833140-FBDA-498F-9D98-B87DB4B9D610}" srcOrd="0" destOrd="0" presId="urn:microsoft.com/office/officeart/2005/8/layout/orgChart1"/>
    <dgm:cxn modelId="{06CC0A67-FEBD-4BFB-8932-E4ACE71BED8A}" type="presParOf" srcId="{24833140-FBDA-498F-9D98-B87DB4B9D610}" destId="{DF7273E8-FF20-48C2-942B-DFD73723ADF2}" srcOrd="0" destOrd="0" presId="urn:microsoft.com/office/officeart/2005/8/layout/orgChart1"/>
    <dgm:cxn modelId="{ECB2D7A2-FBB4-477A-8FCF-5E9F41271754}" type="presParOf" srcId="{24833140-FBDA-498F-9D98-B87DB4B9D610}" destId="{CDF282A6-A820-44EB-A749-C7DC0395FD06}" srcOrd="1" destOrd="0" presId="urn:microsoft.com/office/officeart/2005/8/layout/orgChart1"/>
    <dgm:cxn modelId="{0714BD70-9931-4F8D-BF9E-F16C03CE2AC5}" type="presParOf" srcId="{20273EDD-0670-45FE-8034-6B629E60BA1E}" destId="{E29D095D-391A-49DB-A3CA-4371469958F0}" srcOrd="1" destOrd="0" presId="urn:microsoft.com/office/officeart/2005/8/layout/orgChart1"/>
    <dgm:cxn modelId="{492210AA-C942-47CF-8B5E-F7B2EA8F37A9}" type="presParOf" srcId="{20273EDD-0670-45FE-8034-6B629E60BA1E}" destId="{90939397-C1F3-42CD-821B-119C9E291A92}" srcOrd="2" destOrd="0" presId="urn:microsoft.com/office/officeart/2005/8/layout/orgChart1"/>
    <dgm:cxn modelId="{178DC576-9BD3-487C-A817-59F95A748005}" type="presParOf" srcId="{C166ACDF-DA55-4EC7-B093-791219BD7631}" destId="{666FD3A2-F192-44F1-A47F-67A2D1602C83}" srcOrd="12" destOrd="0" presId="urn:microsoft.com/office/officeart/2005/8/layout/orgChart1"/>
    <dgm:cxn modelId="{7C81DF2B-6A5E-48CE-BA94-90CE3B7FB8F5}" type="presParOf" srcId="{C166ACDF-DA55-4EC7-B093-791219BD7631}" destId="{2B258092-C4D5-41FA-AD50-49F4E84DE6CA}" srcOrd="13" destOrd="0" presId="urn:microsoft.com/office/officeart/2005/8/layout/orgChart1"/>
    <dgm:cxn modelId="{E0B5BE0F-E619-45FE-BDD8-17E8A8395FA7}" type="presParOf" srcId="{2B258092-C4D5-41FA-AD50-49F4E84DE6CA}" destId="{BE7A9C92-EF39-439C-8862-455AF31E321D}" srcOrd="0" destOrd="0" presId="urn:microsoft.com/office/officeart/2005/8/layout/orgChart1"/>
    <dgm:cxn modelId="{F9E496D2-F48C-46FA-B7FD-B7AE8835D7AC}" type="presParOf" srcId="{BE7A9C92-EF39-439C-8862-455AF31E321D}" destId="{864962CF-A406-4DBF-8BE7-5AACB4DC35EC}" srcOrd="0" destOrd="0" presId="urn:microsoft.com/office/officeart/2005/8/layout/orgChart1"/>
    <dgm:cxn modelId="{DB60D8DD-EBC5-4DAB-BA15-6650CCDF927E}" type="presParOf" srcId="{BE7A9C92-EF39-439C-8862-455AF31E321D}" destId="{CA39F33B-F61A-4F29-967E-A7DDFD499C3A}" srcOrd="1" destOrd="0" presId="urn:microsoft.com/office/officeart/2005/8/layout/orgChart1"/>
    <dgm:cxn modelId="{D4B3861A-FD68-4C81-8E3C-C580CF9124EF}" type="presParOf" srcId="{2B258092-C4D5-41FA-AD50-49F4E84DE6CA}" destId="{B774B4F9-E801-4225-9431-CE0E171040F1}" srcOrd="1" destOrd="0" presId="urn:microsoft.com/office/officeart/2005/8/layout/orgChart1"/>
    <dgm:cxn modelId="{FBBDE454-CCCC-4616-A089-0F1ED743A995}" type="presParOf" srcId="{2B258092-C4D5-41FA-AD50-49F4E84DE6CA}" destId="{50371236-5ED4-4C6A-99E6-D9A67005D3F0}" srcOrd="2" destOrd="0" presId="urn:microsoft.com/office/officeart/2005/8/layout/orgChart1"/>
    <dgm:cxn modelId="{A21EFF11-0924-45E6-8249-AD294020F25F}" type="presParOf" srcId="{C166ACDF-DA55-4EC7-B093-791219BD7631}" destId="{6D58045D-1948-4FA5-80CC-3C72CACCB9E3}" srcOrd="14" destOrd="0" presId="urn:microsoft.com/office/officeart/2005/8/layout/orgChart1"/>
    <dgm:cxn modelId="{5D9DF70B-FBB1-4F5D-95FF-CD2940B7D37C}" type="presParOf" srcId="{C166ACDF-DA55-4EC7-B093-791219BD7631}" destId="{632D24B6-65DE-446A-BF8F-4F31BD502D20}" srcOrd="15" destOrd="0" presId="urn:microsoft.com/office/officeart/2005/8/layout/orgChart1"/>
    <dgm:cxn modelId="{14436A25-822F-4779-8DC5-B15637F947F4}" type="presParOf" srcId="{632D24B6-65DE-446A-BF8F-4F31BD502D20}" destId="{C56F0C72-47C5-43DF-8614-BBF8166C019B}" srcOrd="0" destOrd="0" presId="urn:microsoft.com/office/officeart/2005/8/layout/orgChart1"/>
    <dgm:cxn modelId="{C7EEDE42-262A-49B4-881B-623836DE77A4}" type="presParOf" srcId="{C56F0C72-47C5-43DF-8614-BBF8166C019B}" destId="{DF6B4440-01A5-41C6-B701-7963D01A8C94}" srcOrd="0" destOrd="0" presId="urn:microsoft.com/office/officeart/2005/8/layout/orgChart1"/>
    <dgm:cxn modelId="{B31A09F4-CD69-4268-8646-0A9698A86E0A}" type="presParOf" srcId="{C56F0C72-47C5-43DF-8614-BBF8166C019B}" destId="{42EED560-12F8-4149-B9DA-54824C51CD3F}" srcOrd="1" destOrd="0" presId="urn:microsoft.com/office/officeart/2005/8/layout/orgChart1"/>
    <dgm:cxn modelId="{C52929F9-F732-46BC-B741-7F12CF2C1DC3}" type="presParOf" srcId="{632D24B6-65DE-446A-BF8F-4F31BD502D20}" destId="{E7347A5F-63DA-432F-9C6A-8B908EB0ADF3}" srcOrd="1" destOrd="0" presId="urn:microsoft.com/office/officeart/2005/8/layout/orgChart1"/>
    <dgm:cxn modelId="{92A13402-0245-4BC3-A473-9825D8C8ADEC}" type="presParOf" srcId="{632D24B6-65DE-446A-BF8F-4F31BD502D20}" destId="{B4F9B552-C627-41AC-AA89-89FCC77C2160}" srcOrd="2" destOrd="0" presId="urn:microsoft.com/office/officeart/2005/8/layout/orgChart1"/>
    <dgm:cxn modelId="{5E12DB63-C25D-49CA-A4A8-AB6A48CD3E3A}" type="presParOf" srcId="{BCBFC73B-35E3-4E55-9DDF-4C9E5656F55F}" destId="{C9D4F845-A469-4800-9CCA-76E4D39E88C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7649" tIns="48824" rIns="97649" bIns="48824" numCol="1" anchor="t" anchorCtr="0" compatLnSpc="1">
            <a:prstTxWarp prst="textNoShape">
              <a:avLst/>
            </a:prstTxWarp>
          </a:bodyPr>
          <a:lstStyle>
            <a:lvl1pPr defTabSz="976313" eaLnBrk="0" hangingPunct="0">
              <a:defRPr kumimoji="1" sz="1300">
                <a:latin typeface="Arial" charset="0"/>
                <a:cs typeface="Arial" charset="0"/>
              </a:defRPr>
            </a:lvl1pPr>
          </a:lstStyle>
          <a:p>
            <a:pPr>
              <a:defRPr/>
            </a:pPr>
            <a:endParaRPr lang="nb-NO"/>
          </a:p>
        </p:txBody>
      </p:sp>
      <p:sp>
        <p:nvSpPr>
          <p:cNvPr id="130051"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7649" tIns="48824" rIns="97649" bIns="48824" numCol="1" anchor="t" anchorCtr="0" compatLnSpc="1">
            <a:prstTxWarp prst="textNoShape">
              <a:avLst/>
            </a:prstTxWarp>
          </a:bodyPr>
          <a:lstStyle>
            <a:lvl1pPr algn="r" defTabSz="976313" eaLnBrk="0" hangingPunct="0">
              <a:defRPr kumimoji="1" sz="1300">
                <a:latin typeface="Arial" charset="0"/>
                <a:cs typeface="Arial" charset="0"/>
              </a:defRPr>
            </a:lvl1pPr>
          </a:lstStyle>
          <a:p>
            <a:pPr>
              <a:defRPr/>
            </a:pPr>
            <a:endParaRPr lang="nb-NO"/>
          </a:p>
        </p:txBody>
      </p:sp>
      <p:sp>
        <p:nvSpPr>
          <p:cNvPr id="130052"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7649" tIns="48824" rIns="97649" bIns="48824" numCol="1" anchor="b" anchorCtr="0" compatLnSpc="1">
            <a:prstTxWarp prst="textNoShape">
              <a:avLst/>
            </a:prstTxWarp>
          </a:bodyPr>
          <a:lstStyle>
            <a:lvl1pPr defTabSz="976313" eaLnBrk="0" hangingPunct="0">
              <a:defRPr kumimoji="1" sz="1300">
                <a:latin typeface="Arial" charset="0"/>
                <a:cs typeface="Arial" charset="0"/>
              </a:defRPr>
            </a:lvl1pPr>
          </a:lstStyle>
          <a:p>
            <a:pPr>
              <a:defRPr/>
            </a:pPr>
            <a:endParaRPr lang="nb-NO"/>
          </a:p>
        </p:txBody>
      </p:sp>
      <p:sp>
        <p:nvSpPr>
          <p:cNvPr id="130053"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7649" tIns="48824" rIns="97649" bIns="48824" numCol="1" anchor="b" anchorCtr="0" compatLnSpc="1">
            <a:prstTxWarp prst="textNoShape">
              <a:avLst/>
            </a:prstTxWarp>
          </a:bodyPr>
          <a:lstStyle>
            <a:lvl1pPr algn="r" defTabSz="976313" eaLnBrk="0" hangingPunct="0">
              <a:defRPr kumimoji="1" sz="1300" smtClean="0"/>
            </a:lvl1pPr>
          </a:lstStyle>
          <a:p>
            <a:pPr>
              <a:defRPr/>
            </a:pPr>
            <a:fld id="{8F440A76-C5BD-4965-8D0C-1D72260B2762}" type="slidenum">
              <a:rPr lang="nb-NO" altLang="en-US"/>
              <a:pPr>
                <a:defRPr/>
              </a:pPr>
              <a:t>‹#›</a:t>
            </a:fld>
            <a:endParaRPr lang="nb-NO" altLang="en-US"/>
          </a:p>
        </p:txBody>
      </p:sp>
    </p:spTree>
    <p:extLst>
      <p:ext uri="{BB962C8B-B14F-4D97-AF65-F5344CB8AC3E}">
        <p14:creationId xmlns:p14="http://schemas.microsoft.com/office/powerpoint/2010/main" val="2225121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35" tIns="49516" rIns="99035" bIns="49516" numCol="1" anchor="t" anchorCtr="0" compatLnSpc="1">
            <a:prstTxWarp prst="textNoShape">
              <a:avLst/>
            </a:prstTxWarp>
          </a:bodyPr>
          <a:lstStyle>
            <a:lvl1pPr defTabSz="989013" eaLnBrk="0" hangingPunct="0">
              <a:defRPr sz="1300">
                <a:latin typeface="Times New Roman" pitchFamily="18" charset="0"/>
                <a:cs typeface="Arial" charset="0"/>
              </a:defRPr>
            </a:lvl1pPr>
          </a:lstStyle>
          <a:p>
            <a:pPr>
              <a:defRPr/>
            </a:pPr>
            <a:endParaRPr lang="en-US"/>
          </a:p>
        </p:txBody>
      </p:sp>
      <p:sp>
        <p:nvSpPr>
          <p:cNvPr id="20483" name="Rectangle 9"/>
          <p:cNvSpPr>
            <a:spLocks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46150" y="4862513"/>
            <a:ext cx="5207000" cy="4603750"/>
          </a:xfrm>
          <a:prstGeom prst="rect">
            <a:avLst/>
          </a:prstGeom>
          <a:noFill/>
          <a:ln w="9525">
            <a:noFill/>
            <a:miter lim="800000"/>
            <a:headEnd/>
            <a:tailEnd/>
          </a:ln>
        </p:spPr>
        <p:txBody>
          <a:bodyPr vert="horz" wrap="square" lIns="99035" tIns="49516" rIns="99035" bIns="49516" numCol="1" anchor="t" anchorCtr="0" compatLnSpc="1">
            <a:prstTxWarp prst="textNoShape">
              <a:avLst/>
            </a:prstTxWarp>
          </a:bodyPr>
          <a:lstStyle/>
          <a:p>
            <a:pPr lvl="0"/>
            <a:r>
              <a:rPr lang="en-US" noProof="0" smtClean="0"/>
              <a:t>Klikk for å redigere tekststiler i malen</a:t>
            </a:r>
          </a:p>
          <a:p>
            <a:pPr lvl="1"/>
            <a:r>
              <a:rPr lang="en-US" noProof="0" smtClean="0"/>
              <a:t>Andre nivå</a:t>
            </a:r>
          </a:p>
          <a:p>
            <a:pPr lvl="2"/>
            <a:r>
              <a:rPr lang="en-US" noProof="0" smtClean="0"/>
              <a:t>Tredje nivå</a:t>
            </a:r>
          </a:p>
          <a:p>
            <a:pPr lvl="3"/>
            <a:r>
              <a:rPr lang="en-US" noProof="0" smtClean="0"/>
              <a:t>Fjerde nivå</a:t>
            </a:r>
          </a:p>
          <a:p>
            <a:pPr lvl="4"/>
            <a:r>
              <a:rPr lang="en-US" noProof="0" smtClean="0"/>
              <a:t>Femte nivå</a:t>
            </a:r>
          </a:p>
        </p:txBody>
      </p:sp>
      <p:sp>
        <p:nvSpPr>
          <p:cNvPr id="2059" name="Rectangle 11"/>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35" tIns="49516" rIns="99035" bIns="49516" numCol="1" anchor="t" anchorCtr="0" compatLnSpc="1">
            <a:prstTxWarp prst="textNoShape">
              <a:avLst/>
            </a:prstTxWarp>
          </a:bodyPr>
          <a:lstStyle>
            <a:lvl1pPr algn="r" defTabSz="989013" eaLnBrk="0" hangingPunct="0">
              <a:defRPr sz="1300">
                <a:latin typeface="Times New Roman" pitchFamily="18" charset="0"/>
                <a:cs typeface="Arial" charset="0"/>
              </a:defRPr>
            </a:lvl1pPr>
          </a:lstStyle>
          <a:p>
            <a:pPr>
              <a:defRPr/>
            </a:pPr>
            <a:endParaRPr lang="en-US"/>
          </a:p>
        </p:txBody>
      </p:sp>
      <p:sp>
        <p:nvSpPr>
          <p:cNvPr id="2060" name="Rectangle 12"/>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35" tIns="49516" rIns="99035" bIns="49516" numCol="1" anchor="b" anchorCtr="0" compatLnSpc="1">
            <a:prstTxWarp prst="textNoShape">
              <a:avLst/>
            </a:prstTxWarp>
          </a:bodyPr>
          <a:lstStyle>
            <a:lvl1pPr defTabSz="989013" eaLnBrk="0" hangingPunct="0">
              <a:defRPr sz="1300">
                <a:latin typeface="Times New Roman" pitchFamily="18" charset="0"/>
                <a:cs typeface="Arial" charset="0"/>
              </a:defRPr>
            </a:lvl1pPr>
          </a:lstStyle>
          <a:p>
            <a:pPr>
              <a:defRPr/>
            </a:pPr>
            <a:endParaRPr lang="en-US"/>
          </a:p>
        </p:txBody>
      </p:sp>
      <p:sp>
        <p:nvSpPr>
          <p:cNvPr id="2061" name="Rectangle 13"/>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35" tIns="49516" rIns="99035" bIns="49516" numCol="1" anchor="b" anchorCtr="0" compatLnSpc="1">
            <a:prstTxWarp prst="textNoShape">
              <a:avLst/>
            </a:prstTxWarp>
          </a:bodyPr>
          <a:lstStyle>
            <a:lvl1pPr algn="r" defTabSz="989013" eaLnBrk="0" hangingPunct="0">
              <a:defRPr sz="1300" smtClean="0">
                <a:latin typeface="Times New Roman" panose="02020603050405020304" pitchFamily="18" charset="0"/>
              </a:defRPr>
            </a:lvl1pPr>
          </a:lstStyle>
          <a:p>
            <a:pPr>
              <a:defRPr/>
            </a:pPr>
            <a:fld id="{5238783C-F58F-4206-89EE-6E645E983562}" type="slidenum">
              <a:rPr lang="en-US" altLang="en-US"/>
              <a:pPr>
                <a:defRPr/>
              </a:pPr>
              <a:t>‹#›</a:t>
            </a:fld>
            <a:endParaRPr lang="en-US" altLang="en-US"/>
          </a:p>
        </p:txBody>
      </p:sp>
    </p:spTree>
    <p:extLst>
      <p:ext uri="{BB962C8B-B14F-4D97-AF65-F5344CB8AC3E}">
        <p14:creationId xmlns:p14="http://schemas.microsoft.com/office/powerpoint/2010/main" val="42435744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defTabSz="989013">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spcBef>
                <a:spcPct val="0"/>
              </a:spcBef>
            </a:pPr>
            <a:fld id="{3549061A-9B6B-4D07-B852-E8CB1F6922E6}" type="slidenum">
              <a:rPr kumimoji="0" lang="en-US" altLang="en-US" sz="1300">
                <a:latin typeface="Times New Roman" panose="02020603050405020304" pitchFamily="18" charset="0"/>
              </a:rPr>
              <a:pPr>
                <a:spcBef>
                  <a:spcPct val="0"/>
                </a:spcBef>
              </a:pPr>
              <a:t>1</a:t>
            </a:fld>
            <a:endParaRPr kumimoji="0" lang="en-US" altLang="en-US" sz="1300">
              <a:latin typeface="Times New Roman" panose="02020603050405020304" pitchFamily="18" charset="0"/>
            </a:endParaRPr>
          </a:p>
        </p:txBody>
      </p:sp>
      <p:sp>
        <p:nvSpPr>
          <p:cNvPr id="23555" name="Rectangle 2"/>
          <p:cNvSpPr>
            <a:spLocks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3702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defTabSz="989013">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spcBef>
                <a:spcPct val="0"/>
              </a:spcBef>
            </a:pPr>
            <a:fld id="{78DF9330-A84B-438C-A7DA-40FDE109EC2E}" type="slidenum">
              <a:rPr kumimoji="0" lang="en-US" altLang="en-US" sz="1300">
                <a:latin typeface="Times New Roman" panose="02020603050405020304" pitchFamily="18" charset="0"/>
              </a:rPr>
              <a:pPr>
                <a:spcBef>
                  <a:spcPct val="0"/>
                </a:spcBef>
              </a:pPr>
              <a:t>10</a:t>
            </a:fld>
            <a:endParaRPr kumimoji="0" lang="en-US" altLang="en-US" sz="1300">
              <a:latin typeface="Times New Roman" panose="02020603050405020304" pitchFamily="18" charset="0"/>
            </a:endParaRPr>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2912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defTabSz="989013">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spcBef>
                <a:spcPct val="0"/>
              </a:spcBef>
            </a:pPr>
            <a:fld id="{FF0C075A-3A33-4C82-9193-37225D2393AE}" type="slidenum">
              <a:rPr kumimoji="0" lang="en-US" altLang="en-US" sz="1300">
                <a:latin typeface="Times New Roman" panose="02020603050405020304" pitchFamily="18" charset="0"/>
              </a:rPr>
              <a:pPr>
                <a:spcBef>
                  <a:spcPct val="0"/>
                </a:spcBef>
              </a:pPr>
              <a:t>11</a:t>
            </a:fld>
            <a:endParaRPr kumimoji="0" lang="en-US" altLang="en-US" sz="1300">
              <a:latin typeface="Times New Roman" panose="02020603050405020304" pitchFamily="18" charset="0"/>
            </a:endParaRPr>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2267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defTabSz="989013">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spcBef>
                <a:spcPct val="0"/>
              </a:spcBef>
            </a:pPr>
            <a:fld id="{E2A8574B-61B2-459C-A474-A4629EC58D47}" type="slidenum">
              <a:rPr kumimoji="0" lang="en-US" altLang="en-US" sz="1300">
                <a:latin typeface="Times New Roman" panose="02020603050405020304" pitchFamily="18" charset="0"/>
              </a:rPr>
              <a:pPr>
                <a:spcBef>
                  <a:spcPct val="0"/>
                </a:spcBef>
              </a:pPr>
              <a:t>12</a:t>
            </a:fld>
            <a:endParaRPr kumimoji="0" lang="en-US" altLang="en-US" sz="1300">
              <a:latin typeface="Times New Roman" panose="02020603050405020304" pitchFamily="18" charset="0"/>
            </a:endParaRPr>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6326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defTabSz="989013">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spcBef>
                <a:spcPct val="0"/>
              </a:spcBef>
            </a:pPr>
            <a:fld id="{B0660A9B-5BE5-4B53-87CC-DF973E3E2441}" type="slidenum">
              <a:rPr kumimoji="0" lang="en-US" altLang="en-US" sz="1300">
                <a:latin typeface="Times New Roman" panose="02020603050405020304" pitchFamily="18" charset="0"/>
              </a:rPr>
              <a:pPr>
                <a:spcBef>
                  <a:spcPct val="0"/>
                </a:spcBef>
              </a:pPr>
              <a:t>13</a:t>
            </a:fld>
            <a:endParaRPr kumimoji="0" lang="en-US" altLang="en-US" sz="1300">
              <a:latin typeface="Times New Roman" panose="02020603050405020304" pitchFamily="18" charset="0"/>
            </a:endParaRPr>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893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defTabSz="989013">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spcBef>
                <a:spcPct val="0"/>
              </a:spcBef>
            </a:pPr>
            <a:fld id="{428EC61F-38D5-4249-9905-F6A3A6D33608}" type="slidenum">
              <a:rPr kumimoji="0" lang="en-US" altLang="en-US" sz="1300">
                <a:latin typeface="Times New Roman" panose="02020603050405020304" pitchFamily="18" charset="0"/>
              </a:rPr>
              <a:pPr>
                <a:spcBef>
                  <a:spcPct val="0"/>
                </a:spcBef>
              </a:pPr>
              <a:t>14</a:t>
            </a:fld>
            <a:endParaRPr kumimoji="0" lang="en-US" altLang="en-US" sz="1300">
              <a:latin typeface="Times New Roman" panose="02020603050405020304" pitchFamily="18" charset="0"/>
            </a:endParaRPr>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168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defTabSz="989013">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spcBef>
                <a:spcPct val="0"/>
              </a:spcBef>
            </a:pPr>
            <a:fld id="{2ED84229-0B4D-401F-874B-2AC277EA0281}" type="slidenum">
              <a:rPr kumimoji="0" lang="en-US" altLang="en-US" sz="1300">
                <a:latin typeface="Times New Roman" panose="02020603050405020304" pitchFamily="18" charset="0"/>
              </a:rPr>
              <a:pPr>
                <a:spcBef>
                  <a:spcPct val="0"/>
                </a:spcBef>
              </a:pPr>
              <a:t>15</a:t>
            </a:fld>
            <a:endParaRPr kumimoji="0" lang="en-US" altLang="en-US" sz="1300">
              <a:latin typeface="Times New Roman" panose="02020603050405020304" pitchFamily="18" charset="0"/>
            </a:endParaRPr>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4704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defTabSz="989013">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spcBef>
                <a:spcPct val="0"/>
              </a:spcBef>
            </a:pPr>
            <a:fld id="{7F32DB96-625F-488C-BEAD-AB478FEB5FCC}" type="slidenum">
              <a:rPr kumimoji="0" lang="en-US" altLang="en-US" sz="1300">
                <a:latin typeface="Times New Roman" panose="02020603050405020304" pitchFamily="18" charset="0"/>
              </a:rPr>
              <a:pPr>
                <a:spcBef>
                  <a:spcPct val="0"/>
                </a:spcBef>
              </a:pPr>
              <a:t>16</a:t>
            </a:fld>
            <a:endParaRPr kumimoji="0" lang="en-US" altLang="en-US" sz="1300">
              <a:latin typeface="Times New Roman" panose="02020603050405020304" pitchFamily="18" charset="0"/>
            </a:endParaRPr>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9693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defTabSz="989013">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spcBef>
                <a:spcPct val="0"/>
              </a:spcBef>
            </a:pPr>
            <a:fld id="{B215FF72-A785-48D1-AE59-278F1A1D4CAC}" type="slidenum">
              <a:rPr kumimoji="0" lang="en-US" altLang="en-US" sz="1300">
                <a:latin typeface="Times New Roman" panose="02020603050405020304" pitchFamily="18" charset="0"/>
              </a:rPr>
              <a:pPr>
                <a:spcBef>
                  <a:spcPct val="0"/>
                </a:spcBef>
              </a:pPr>
              <a:t>17</a:t>
            </a:fld>
            <a:endParaRPr kumimoji="0" lang="en-US" altLang="en-US" sz="1300">
              <a:latin typeface="Times New Roman" panose="02020603050405020304" pitchFamily="18" charset="0"/>
            </a:endParaRPr>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8645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defTabSz="989013">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spcBef>
                <a:spcPct val="0"/>
              </a:spcBef>
            </a:pPr>
            <a:fld id="{C7D860F8-EE94-459C-86B6-51B8B20E952E}" type="slidenum">
              <a:rPr kumimoji="0" lang="en-US" altLang="en-US" sz="1300">
                <a:latin typeface="Times New Roman" panose="02020603050405020304" pitchFamily="18" charset="0"/>
              </a:rPr>
              <a:pPr>
                <a:spcBef>
                  <a:spcPct val="0"/>
                </a:spcBef>
              </a:pPr>
              <a:t>2</a:t>
            </a:fld>
            <a:endParaRPr kumimoji="0" lang="en-US" altLang="en-US" sz="1300">
              <a:latin typeface="Times New Roman" panose="02020603050405020304" pitchFamily="18" charset="0"/>
            </a:endParaRPr>
          </a:p>
        </p:txBody>
      </p:sp>
      <p:sp>
        <p:nvSpPr>
          <p:cNvPr id="25603" name="Rectangle 2"/>
          <p:cNvSpPr>
            <a:spLocks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1083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defTabSz="989013">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spcBef>
                <a:spcPct val="0"/>
              </a:spcBef>
            </a:pPr>
            <a:fld id="{A2049F70-5D4D-49CB-AA3D-A8E4E44C6C1F}" type="slidenum">
              <a:rPr kumimoji="0" lang="en-US" altLang="en-US" sz="1300">
                <a:latin typeface="Times New Roman" panose="02020603050405020304" pitchFamily="18" charset="0"/>
              </a:rPr>
              <a:pPr>
                <a:spcBef>
                  <a:spcPct val="0"/>
                </a:spcBef>
              </a:pPr>
              <a:t>3</a:t>
            </a:fld>
            <a:endParaRPr kumimoji="0" lang="en-US" altLang="en-US" sz="1300">
              <a:latin typeface="Times New Roman" panose="02020603050405020304" pitchFamily="18" charset="0"/>
            </a:endParaRPr>
          </a:p>
        </p:txBody>
      </p:sp>
      <p:sp>
        <p:nvSpPr>
          <p:cNvPr id="27651" name="Rectangle 2"/>
          <p:cNvSpPr>
            <a:spLocks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5681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defTabSz="989013">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spcBef>
                <a:spcPct val="0"/>
              </a:spcBef>
            </a:pPr>
            <a:fld id="{891FDE13-1339-4EFC-9242-59FDBEE9F46D}" type="slidenum">
              <a:rPr kumimoji="0" lang="en-US" altLang="en-US" sz="1300">
                <a:latin typeface="Times New Roman" panose="02020603050405020304" pitchFamily="18" charset="0"/>
              </a:rPr>
              <a:pPr>
                <a:spcBef>
                  <a:spcPct val="0"/>
                </a:spcBef>
              </a:pPr>
              <a:t>4</a:t>
            </a:fld>
            <a:endParaRPr kumimoji="0" lang="en-US" altLang="en-US" sz="1300">
              <a:latin typeface="Times New Roman" panose="02020603050405020304" pitchFamily="18" charset="0"/>
            </a:endParaRPr>
          </a:p>
        </p:txBody>
      </p:sp>
      <p:sp>
        <p:nvSpPr>
          <p:cNvPr id="29699" name="Rectangle 2"/>
          <p:cNvSpPr>
            <a:spLocks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312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defTabSz="989013">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spcBef>
                <a:spcPct val="0"/>
              </a:spcBef>
            </a:pPr>
            <a:fld id="{090622B2-059D-48A1-B25D-E309D8C373DF}" type="slidenum">
              <a:rPr kumimoji="0" lang="en-US" altLang="en-US" sz="1300">
                <a:latin typeface="Times New Roman" panose="02020603050405020304" pitchFamily="18" charset="0"/>
              </a:rPr>
              <a:pPr>
                <a:spcBef>
                  <a:spcPct val="0"/>
                </a:spcBef>
              </a:pPr>
              <a:t>5</a:t>
            </a:fld>
            <a:endParaRPr kumimoji="0" lang="en-US" altLang="en-US" sz="1300">
              <a:latin typeface="Times New Roman" panose="02020603050405020304" pitchFamily="18" charset="0"/>
            </a:endParaRPr>
          </a:p>
        </p:txBody>
      </p:sp>
      <p:sp>
        <p:nvSpPr>
          <p:cNvPr id="31747" name="Rectangle 2"/>
          <p:cNvSpPr>
            <a:spLocks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2021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defTabSz="989013">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spcBef>
                <a:spcPct val="0"/>
              </a:spcBef>
            </a:pPr>
            <a:fld id="{D06A6696-1E59-411E-8CB4-A7010A3BE88D}" type="slidenum">
              <a:rPr kumimoji="0" lang="en-US" altLang="en-US" sz="1300">
                <a:latin typeface="Times New Roman" panose="02020603050405020304" pitchFamily="18" charset="0"/>
              </a:rPr>
              <a:pPr>
                <a:spcBef>
                  <a:spcPct val="0"/>
                </a:spcBef>
              </a:pPr>
              <a:t>6</a:t>
            </a:fld>
            <a:endParaRPr kumimoji="0" lang="en-US" altLang="en-US" sz="1300">
              <a:latin typeface="Times New Roman" panose="02020603050405020304" pitchFamily="18" charset="0"/>
            </a:endParaRPr>
          </a:p>
        </p:txBody>
      </p:sp>
      <p:sp>
        <p:nvSpPr>
          <p:cNvPr id="33795" name="Rectangle 2"/>
          <p:cNvSpPr>
            <a:spLocks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7316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3"/>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5" tIns="49516" rIns="99035" bIns="49516" anchor="b"/>
          <a:lstStyle>
            <a:lvl1pPr defTabSz="989013">
              <a:spcBef>
                <a:spcPct val="30000"/>
              </a:spcBef>
              <a:defRPr kumimoji="1" sz="1200">
                <a:solidFill>
                  <a:schemeClr val="tx1"/>
                </a:solidFill>
                <a:latin typeface="Arial" panose="020B0604020202020204" pitchFamily="34" charset="0"/>
                <a:cs typeface="Arial" panose="020B0604020202020204" pitchFamily="34" charset="0"/>
              </a:defRPr>
            </a:lvl1pPr>
            <a:lvl2pPr marL="793750" indent="-304800" defTabSz="989013">
              <a:spcBef>
                <a:spcPct val="30000"/>
              </a:spcBef>
              <a:defRPr kumimoji="1" sz="1200">
                <a:solidFill>
                  <a:schemeClr val="tx1"/>
                </a:solidFill>
                <a:latin typeface="Arial" panose="020B0604020202020204" pitchFamily="34" charset="0"/>
                <a:cs typeface="Arial" panose="020B0604020202020204" pitchFamily="34" charset="0"/>
              </a:defRPr>
            </a:lvl2pPr>
            <a:lvl3pPr marL="1220788" indent="-244475" defTabSz="989013">
              <a:spcBef>
                <a:spcPct val="30000"/>
              </a:spcBef>
              <a:defRPr kumimoji="1" sz="1200">
                <a:solidFill>
                  <a:schemeClr val="tx1"/>
                </a:solidFill>
                <a:latin typeface="Arial" panose="020B0604020202020204" pitchFamily="34" charset="0"/>
                <a:cs typeface="Arial" panose="020B0604020202020204" pitchFamily="34" charset="0"/>
              </a:defRPr>
            </a:lvl3pPr>
            <a:lvl4pPr marL="1708150" indent="-242888" defTabSz="989013">
              <a:spcBef>
                <a:spcPct val="30000"/>
              </a:spcBef>
              <a:defRPr kumimoji="1" sz="1200">
                <a:solidFill>
                  <a:schemeClr val="tx1"/>
                </a:solidFill>
                <a:latin typeface="Arial" panose="020B0604020202020204" pitchFamily="34" charset="0"/>
                <a:cs typeface="Arial" panose="020B0604020202020204" pitchFamily="34" charset="0"/>
              </a:defRPr>
            </a:lvl4pPr>
            <a:lvl5pPr marL="2197100" indent="-244475" defTabSz="989013">
              <a:spcBef>
                <a:spcPct val="30000"/>
              </a:spcBef>
              <a:defRPr kumimoji="1" sz="1200">
                <a:solidFill>
                  <a:schemeClr val="tx1"/>
                </a:solidFill>
                <a:latin typeface="Arial" panose="020B0604020202020204" pitchFamily="34" charset="0"/>
                <a:cs typeface="Arial" panose="020B0604020202020204" pitchFamily="34" charset="0"/>
              </a:defRPr>
            </a:lvl5pPr>
            <a:lvl6pPr marL="2654300" indent="-244475"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3111500" indent="-244475"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568700" indent="-244475"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4025900" indent="-244475"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lgn="r">
              <a:spcBef>
                <a:spcPct val="0"/>
              </a:spcBef>
            </a:pPr>
            <a:fld id="{E7B8D1BE-6BF2-40CA-9FED-A69C6AA547DB}" type="slidenum">
              <a:rPr kumimoji="0" lang="en-US" altLang="en-US" sz="1300">
                <a:latin typeface="Times New Roman" panose="02020603050405020304" pitchFamily="18" charset="0"/>
              </a:rPr>
              <a:pPr algn="r">
                <a:spcBef>
                  <a:spcPct val="0"/>
                </a:spcBef>
              </a:pPr>
              <a:t>7</a:t>
            </a:fld>
            <a:endParaRPr kumimoji="0" lang="en-US" altLang="en-US" sz="1300">
              <a:latin typeface="Times New Roman" panose="02020603050405020304" pitchFamily="18" charset="0"/>
            </a:endParaRPr>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6203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defTabSz="989013">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spcBef>
                <a:spcPct val="0"/>
              </a:spcBef>
            </a:pPr>
            <a:fld id="{00B9DEB5-6444-4D53-9640-9046DAC4DB3F}" type="slidenum">
              <a:rPr kumimoji="0" lang="en-US" altLang="en-US" sz="1300">
                <a:latin typeface="Times New Roman" panose="02020603050405020304" pitchFamily="18" charset="0"/>
              </a:rPr>
              <a:pPr>
                <a:spcBef>
                  <a:spcPct val="0"/>
                </a:spcBef>
              </a:pPr>
              <a:t>8</a:t>
            </a:fld>
            <a:endParaRPr kumimoji="0" lang="en-US" altLang="en-US" sz="1300">
              <a:latin typeface="Times New Roman" panose="02020603050405020304" pitchFamily="18" charset="0"/>
            </a:endParaRPr>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6056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defTabSz="989013">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defTabSz="989013">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defTabSz="989013"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spcBef>
                <a:spcPct val="0"/>
              </a:spcBef>
            </a:pPr>
            <a:fld id="{282683B5-1100-4C2C-8DE3-C63218DF0846}" type="slidenum">
              <a:rPr kumimoji="0" lang="en-US" altLang="en-US" sz="1300">
                <a:latin typeface="Times New Roman" panose="02020603050405020304" pitchFamily="18" charset="0"/>
              </a:rPr>
              <a:pPr>
                <a:spcBef>
                  <a:spcPct val="0"/>
                </a:spcBef>
              </a:pPr>
              <a:t>9</a:t>
            </a:fld>
            <a:endParaRPr kumimoji="0" lang="en-US" altLang="en-US" sz="1300">
              <a:latin typeface="Times New Roman" panose="02020603050405020304" pitchFamily="18" charset="0"/>
            </a:endParaRPr>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1779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Päivämäärän paikkamerkki 29"/>
          <p:cNvSpPr>
            <a:spLocks noGrp="1"/>
          </p:cNvSpPr>
          <p:nvPr>
            <p:ph type="dt" sz="half" idx="10"/>
          </p:nvPr>
        </p:nvSpPr>
        <p:spPr/>
        <p:txBody>
          <a:bodyPr/>
          <a:lstStyle>
            <a:lvl1pPr>
              <a:defRPr/>
            </a:lvl1pPr>
          </a:lstStyle>
          <a:p>
            <a:pPr>
              <a:defRPr/>
            </a:pPr>
            <a:fld id="{97532004-D3BE-4E78-88CB-F59DBB03F442}" type="datetime1">
              <a:rPr lang="fi-FI"/>
              <a:pPr>
                <a:defRPr/>
              </a:pPr>
              <a:t>26.1.2016</a:t>
            </a:fld>
            <a:endParaRPr lang="fi-FI"/>
          </a:p>
        </p:txBody>
      </p:sp>
      <p:sp>
        <p:nvSpPr>
          <p:cNvPr id="5" name="Alatunnisteen paikkamerkki 18"/>
          <p:cNvSpPr>
            <a:spLocks noGrp="1"/>
          </p:cNvSpPr>
          <p:nvPr>
            <p:ph type="ftr" sz="quarter" idx="11"/>
          </p:nvPr>
        </p:nvSpPr>
        <p:spPr/>
        <p:txBody>
          <a:bodyPr/>
          <a:lstStyle>
            <a:lvl1pPr>
              <a:defRPr/>
            </a:lvl1pPr>
          </a:lstStyle>
          <a:p>
            <a:pPr>
              <a:defRPr/>
            </a:pPr>
            <a:r>
              <a:rPr lang="fi-FI"/>
              <a:t>www.paravolley.eu</a:t>
            </a:r>
          </a:p>
        </p:txBody>
      </p:sp>
      <p:sp>
        <p:nvSpPr>
          <p:cNvPr id="6" name="Dian numeron paikkamerkki 26"/>
          <p:cNvSpPr>
            <a:spLocks noGrp="1"/>
          </p:cNvSpPr>
          <p:nvPr>
            <p:ph type="sldNum" sz="quarter" idx="12"/>
          </p:nvPr>
        </p:nvSpPr>
        <p:spPr/>
        <p:txBody>
          <a:bodyPr/>
          <a:lstStyle>
            <a:lvl1pPr>
              <a:defRPr/>
            </a:lvl1pPr>
          </a:lstStyle>
          <a:p>
            <a:pPr>
              <a:defRPr/>
            </a:pPr>
            <a:fld id="{76B9583B-82EF-4DD6-BA2A-EE89A20BFE89}" type="slidenum">
              <a:rPr lang="fi-FI" altLang="en-US"/>
              <a:pPr>
                <a:defRPr/>
              </a:pPr>
              <a:t>‹#›</a:t>
            </a:fld>
            <a:endParaRPr lang="fi-FI" altLang="en-US"/>
          </a:p>
        </p:txBody>
      </p:sp>
    </p:spTree>
    <p:extLst>
      <p:ext uri="{BB962C8B-B14F-4D97-AF65-F5344CB8AC3E}">
        <p14:creationId xmlns:p14="http://schemas.microsoft.com/office/powerpoint/2010/main" val="3559407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8D1765E-A22B-4E18-95E9-9C6925522B4C}" type="datetime1">
              <a:rPr lang="fi-FI"/>
              <a:pPr>
                <a:defRPr/>
              </a:pPr>
              <a:t>26.1.2016</a:t>
            </a:fld>
            <a:endParaRPr lang="fi-FI"/>
          </a:p>
        </p:txBody>
      </p:sp>
      <p:sp>
        <p:nvSpPr>
          <p:cNvPr id="5" name="Footer Placeholder 4"/>
          <p:cNvSpPr>
            <a:spLocks noGrp="1"/>
          </p:cNvSpPr>
          <p:nvPr>
            <p:ph type="ftr" sz="quarter" idx="11"/>
          </p:nvPr>
        </p:nvSpPr>
        <p:spPr/>
        <p:txBody>
          <a:bodyPr/>
          <a:lstStyle>
            <a:lvl1pPr>
              <a:defRPr/>
            </a:lvl1pPr>
          </a:lstStyle>
          <a:p>
            <a:pPr>
              <a:defRPr/>
            </a:pPr>
            <a:r>
              <a:rPr lang="fi-FI"/>
              <a:t>www.ecvd.eu</a:t>
            </a:r>
          </a:p>
        </p:txBody>
      </p:sp>
      <p:sp>
        <p:nvSpPr>
          <p:cNvPr id="6" name="Slide Number Placeholder 5"/>
          <p:cNvSpPr>
            <a:spLocks noGrp="1"/>
          </p:cNvSpPr>
          <p:nvPr>
            <p:ph type="sldNum" sz="quarter" idx="12"/>
          </p:nvPr>
        </p:nvSpPr>
        <p:spPr/>
        <p:txBody>
          <a:bodyPr/>
          <a:lstStyle>
            <a:lvl1pPr>
              <a:defRPr smtClean="0"/>
            </a:lvl1pPr>
          </a:lstStyle>
          <a:p>
            <a:pPr>
              <a:defRPr/>
            </a:pPr>
            <a:fld id="{D282ECDA-618C-4C77-BAD0-F2172E582023}" type="slidenum">
              <a:rPr lang="fi-FI" altLang="en-US"/>
              <a:pPr>
                <a:defRPr/>
              </a:pPr>
              <a:t>‹#›</a:t>
            </a:fld>
            <a:endParaRPr lang="fi-FI" altLang="en-US"/>
          </a:p>
        </p:txBody>
      </p:sp>
    </p:spTree>
    <p:extLst>
      <p:ext uri="{BB962C8B-B14F-4D97-AF65-F5344CB8AC3E}">
        <p14:creationId xmlns:p14="http://schemas.microsoft.com/office/powerpoint/2010/main" val="715688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324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732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898A935-9E3C-4E71-8CA0-C90988750224}" type="datetime1">
              <a:rPr lang="fi-FI"/>
              <a:pPr>
                <a:defRPr/>
              </a:pPr>
              <a:t>26.1.2016</a:t>
            </a:fld>
            <a:endParaRPr lang="fi-FI"/>
          </a:p>
        </p:txBody>
      </p:sp>
      <p:sp>
        <p:nvSpPr>
          <p:cNvPr id="5" name="Footer Placeholder 4"/>
          <p:cNvSpPr>
            <a:spLocks noGrp="1"/>
          </p:cNvSpPr>
          <p:nvPr>
            <p:ph type="ftr" sz="quarter" idx="11"/>
          </p:nvPr>
        </p:nvSpPr>
        <p:spPr/>
        <p:txBody>
          <a:bodyPr/>
          <a:lstStyle>
            <a:lvl1pPr>
              <a:defRPr/>
            </a:lvl1pPr>
          </a:lstStyle>
          <a:p>
            <a:pPr>
              <a:defRPr/>
            </a:pPr>
            <a:r>
              <a:rPr lang="fi-FI"/>
              <a:t>www.ecvd.eu</a:t>
            </a:r>
          </a:p>
        </p:txBody>
      </p:sp>
      <p:sp>
        <p:nvSpPr>
          <p:cNvPr id="6" name="Slide Number Placeholder 5"/>
          <p:cNvSpPr>
            <a:spLocks noGrp="1"/>
          </p:cNvSpPr>
          <p:nvPr>
            <p:ph type="sldNum" sz="quarter" idx="12"/>
          </p:nvPr>
        </p:nvSpPr>
        <p:spPr/>
        <p:txBody>
          <a:bodyPr/>
          <a:lstStyle>
            <a:lvl1pPr>
              <a:defRPr smtClean="0"/>
            </a:lvl1pPr>
          </a:lstStyle>
          <a:p>
            <a:pPr>
              <a:defRPr/>
            </a:pPr>
            <a:fld id="{2B759674-614E-4B41-8C94-72B94EA48E38}" type="slidenum">
              <a:rPr lang="fi-FI" altLang="en-US"/>
              <a:pPr>
                <a:defRPr/>
              </a:pPr>
              <a:t>‹#›</a:t>
            </a:fld>
            <a:endParaRPr lang="fi-FI" altLang="en-US"/>
          </a:p>
        </p:txBody>
      </p:sp>
    </p:spTree>
    <p:extLst>
      <p:ext uri="{BB962C8B-B14F-4D97-AF65-F5344CB8AC3E}">
        <p14:creationId xmlns:p14="http://schemas.microsoft.com/office/powerpoint/2010/main" val="3027713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Päivämäärän paikkamerkki 9"/>
          <p:cNvSpPr>
            <a:spLocks noGrp="1"/>
          </p:cNvSpPr>
          <p:nvPr>
            <p:ph type="dt" sz="half" idx="10"/>
          </p:nvPr>
        </p:nvSpPr>
        <p:spPr/>
        <p:txBody>
          <a:bodyPr/>
          <a:lstStyle>
            <a:lvl1pPr>
              <a:defRPr/>
            </a:lvl1pPr>
          </a:lstStyle>
          <a:p>
            <a:pPr>
              <a:defRPr/>
            </a:pPr>
            <a:fld id="{481FC06D-A7F2-4CD7-88AC-5D3BF850D59C}" type="datetime1">
              <a:rPr lang="fi-FI"/>
              <a:pPr>
                <a:defRPr/>
              </a:pPr>
              <a:t>26.1.2016</a:t>
            </a:fld>
            <a:endParaRPr lang="fi-FI"/>
          </a:p>
        </p:txBody>
      </p:sp>
      <p:sp>
        <p:nvSpPr>
          <p:cNvPr id="5" name="Alatunnisteen paikkamerkki 21"/>
          <p:cNvSpPr>
            <a:spLocks noGrp="1"/>
          </p:cNvSpPr>
          <p:nvPr>
            <p:ph type="ftr" sz="quarter" idx="11"/>
          </p:nvPr>
        </p:nvSpPr>
        <p:spPr/>
        <p:txBody>
          <a:bodyPr/>
          <a:lstStyle>
            <a:lvl1pPr>
              <a:defRPr/>
            </a:lvl1pPr>
          </a:lstStyle>
          <a:p>
            <a:pPr>
              <a:defRPr/>
            </a:pPr>
            <a:r>
              <a:rPr lang="fi-FI"/>
              <a:t>www.ecvd.eu</a:t>
            </a:r>
          </a:p>
        </p:txBody>
      </p:sp>
      <p:sp>
        <p:nvSpPr>
          <p:cNvPr id="6" name="Dian numeron paikkamerkki 17"/>
          <p:cNvSpPr>
            <a:spLocks noGrp="1"/>
          </p:cNvSpPr>
          <p:nvPr>
            <p:ph type="sldNum" sz="quarter" idx="12"/>
          </p:nvPr>
        </p:nvSpPr>
        <p:spPr/>
        <p:txBody>
          <a:bodyPr/>
          <a:lstStyle>
            <a:lvl1pPr>
              <a:defRPr/>
            </a:lvl1pPr>
          </a:lstStyle>
          <a:p>
            <a:pPr>
              <a:defRPr/>
            </a:pPr>
            <a:fld id="{8FB51FB9-71E6-491F-8C9A-A895F9D3C94E}" type="slidenum">
              <a:rPr lang="fi-FI" altLang="en-US"/>
              <a:pPr>
                <a:defRPr/>
              </a:pPr>
              <a:t>‹#›</a:t>
            </a:fld>
            <a:endParaRPr lang="fi-FI" altLang="en-US"/>
          </a:p>
        </p:txBody>
      </p:sp>
    </p:spTree>
    <p:extLst>
      <p:ext uri="{BB962C8B-B14F-4D97-AF65-F5344CB8AC3E}">
        <p14:creationId xmlns:p14="http://schemas.microsoft.com/office/powerpoint/2010/main" val="48376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Päivämäärän paikkamerkki 9"/>
          <p:cNvSpPr>
            <a:spLocks noGrp="1"/>
          </p:cNvSpPr>
          <p:nvPr>
            <p:ph type="dt" sz="half" idx="10"/>
          </p:nvPr>
        </p:nvSpPr>
        <p:spPr/>
        <p:txBody>
          <a:bodyPr/>
          <a:lstStyle>
            <a:lvl1pPr>
              <a:defRPr/>
            </a:lvl1pPr>
          </a:lstStyle>
          <a:p>
            <a:pPr>
              <a:defRPr/>
            </a:pPr>
            <a:fld id="{AE323695-E61C-406A-A885-05C5D89450FC}" type="datetime1">
              <a:rPr lang="fi-FI"/>
              <a:pPr>
                <a:defRPr/>
              </a:pPr>
              <a:t>26.1.2016</a:t>
            </a:fld>
            <a:endParaRPr lang="fi-FI"/>
          </a:p>
        </p:txBody>
      </p:sp>
      <p:sp>
        <p:nvSpPr>
          <p:cNvPr id="5" name="Alatunnisteen paikkamerkki 21"/>
          <p:cNvSpPr>
            <a:spLocks noGrp="1"/>
          </p:cNvSpPr>
          <p:nvPr>
            <p:ph type="ftr" sz="quarter" idx="11"/>
          </p:nvPr>
        </p:nvSpPr>
        <p:spPr/>
        <p:txBody>
          <a:bodyPr/>
          <a:lstStyle>
            <a:lvl1pPr>
              <a:defRPr/>
            </a:lvl1pPr>
          </a:lstStyle>
          <a:p>
            <a:pPr>
              <a:defRPr/>
            </a:pPr>
            <a:r>
              <a:rPr lang="fi-FI"/>
              <a:t>www.ecvd.eu</a:t>
            </a:r>
          </a:p>
        </p:txBody>
      </p:sp>
      <p:sp>
        <p:nvSpPr>
          <p:cNvPr id="6" name="Dian numeron paikkamerkki 17"/>
          <p:cNvSpPr>
            <a:spLocks noGrp="1"/>
          </p:cNvSpPr>
          <p:nvPr>
            <p:ph type="sldNum" sz="quarter" idx="12"/>
          </p:nvPr>
        </p:nvSpPr>
        <p:spPr/>
        <p:txBody>
          <a:bodyPr/>
          <a:lstStyle>
            <a:lvl1pPr>
              <a:defRPr/>
            </a:lvl1pPr>
          </a:lstStyle>
          <a:p>
            <a:pPr>
              <a:defRPr/>
            </a:pPr>
            <a:fld id="{75718FF6-8508-4A95-BC7C-95F87173A847}" type="slidenum">
              <a:rPr lang="fi-FI" altLang="en-US"/>
              <a:pPr>
                <a:defRPr/>
              </a:pPr>
              <a:t>‹#›</a:t>
            </a:fld>
            <a:endParaRPr lang="fi-FI" altLang="en-US"/>
          </a:p>
        </p:txBody>
      </p:sp>
    </p:spTree>
    <p:extLst>
      <p:ext uri="{BB962C8B-B14F-4D97-AF65-F5344CB8AC3E}">
        <p14:creationId xmlns:p14="http://schemas.microsoft.com/office/powerpoint/2010/main" val="434906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Päivämäärän paikkamerkki 9"/>
          <p:cNvSpPr>
            <a:spLocks noGrp="1"/>
          </p:cNvSpPr>
          <p:nvPr>
            <p:ph type="dt" sz="half" idx="10"/>
          </p:nvPr>
        </p:nvSpPr>
        <p:spPr/>
        <p:txBody>
          <a:bodyPr/>
          <a:lstStyle>
            <a:lvl1pPr>
              <a:defRPr/>
            </a:lvl1pPr>
          </a:lstStyle>
          <a:p>
            <a:pPr>
              <a:defRPr/>
            </a:pPr>
            <a:fld id="{ECE44228-32AE-440A-8E4B-2CB1B804F32B}" type="datetime1">
              <a:rPr lang="fi-FI"/>
              <a:pPr>
                <a:defRPr/>
              </a:pPr>
              <a:t>26.1.2016</a:t>
            </a:fld>
            <a:endParaRPr lang="fi-FI"/>
          </a:p>
        </p:txBody>
      </p:sp>
      <p:sp>
        <p:nvSpPr>
          <p:cNvPr id="5" name="Alatunnisteen paikkamerkki 21"/>
          <p:cNvSpPr>
            <a:spLocks noGrp="1"/>
          </p:cNvSpPr>
          <p:nvPr>
            <p:ph type="ftr" sz="quarter" idx="11"/>
          </p:nvPr>
        </p:nvSpPr>
        <p:spPr/>
        <p:txBody>
          <a:bodyPr/>
          <a:lstStyle>
            <a:lvl1pPr>
              <a:defRPr/>
            </a:lvl1pPr>
          </a:lstStyle>
          <a:p>
            <a:pPr>
              <a:defRPr/>
            </a:pPr>
            <a:r>
              <a:rPr lang="fi-FI"/>
              <a:t>www.ecvd.eu</a:t>
            </a:r>
          </a:p>
        </p:txBody>
      </p:sp>
      <p:sp>
        <p:nvSpPr>
          <p:cNvPr id="6" name="Dian numeron paikkamerkki 17"/>
          <p:cNvSpPr>
            <a:spLocks noGrp="1"/>
          </p:cNvSpPr>
          <p:nvPr>
            <p:ph type="sldNum" sz="quarter" idx="12"/>
          </p:nvPr>
        </p:nvSpPr>
        <p:spPr/>
        <p:txBody>
          <a:bodyPr/>
          <a:lstStyle>
            <a:lvl1pPr>
              <a:defRPr/>
            </a:lvl1pPr>
          </a:lstStyle>
          <a:p>
            <a:pPr>
              <a:defRPr/>
            </a:pPr>
            <a:fld id="{2D722AF2-7479-48F5-AC02-57EF04B83A79}" type="slidenum">
              <a:rPr lang="fi-FI" altLang="en-US"/>
              <a:pPr>
                <a:defRPr/>
              </a:pPr>
              <a:t>‹#›</a:t>
            </a:fld>
            <a:endParaRPr lang="fi-FI" altLang="en-US"/>
          </a:p>
        </p:txBody>
      </p:sp>
    </p:spTree>
    <p:extLst>
      <p:ext uri="{BB962C8B-B14F-4D97-AF65-F5344CB8AC3E}">
        <p14:creationId xmlns:p14="http://schemas.microsoft.com/office/powerpoint/2010/main" val="4080470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811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811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Päivämäärän paikkamerkki 9"/>
          <p:cNvSpPr>
            <a:spLocks noGrp="1"/>
          </p:cNvSpPr>
          <p:nvPr>
            <p:ph type="dt" sz="half" idx="10"/>
          </p:nvPr>
        </p:nvSpPr>
        <p:spPr/>
        <p:txBody>
          <a:bodyPr/>
          <a:lstStyle>
            <a:lvl1pPr>
              <a:defRPr/>
            </a:lvl1pPr>
          </a:lstStyle>
          <a:p>
            <a:pPr>
              <a:defRPr/>
            </a:pPr>
            <a:fld id="{0205A6AD-AE5C-4277-96C2-DA9935F47736}" type="datetime1">
              <a:rPr lang="fi-FI"/>
              <a:pPr>
                <a:defRPr/>
              </a:pPr>
              <a:t>26.1.2016</a:t>
            </a:fld>
            <a:endParaRPr lang="fi-FI"/>
          </a:p>
        </p:txBody>
      </p:sp>
      <p:sp>
        <p:nvSpPr>
          <p:cNvPr id="6" name="Alatunnisteen paikkamerkki 21"/>
          <p:cNvSpPr>
            <a:spLocks noGrp="1"/>
          </p:cNvSpPr>
          <p:nvPr>
            <p:ph type="ftr" sz="quarter" idx="11"/>
          </p:nvPr>
        </p:nvSpPr>
        <p:spPr/>
        <p:txBody>
          <a:bodyPr/>
          <a:lstStyle>
            <a:lvl1pPr>
              <a:defRPr/>
            </a:lvl1pPr>
          </a:lstStyle>
          <a:p>
            <a:pPr>
              <a:defRPr/>
            </a:pPr>
            <a:r>
              <a:rPr lang="fi-FI"/>
              <a:t>www.ecvd.eu</a:t>
            </a:r>
          </a:p>
        </p:txBody>
      </p:sp>
      <p:sp>
        <p:nvSpPr>
          <p:cNvPr id="7" name="Dian numeron paikkamerkki 17"/>
          <p:cNvSpPr>
            <a:spLocks noGrp="1"/>
          </p:cNvSpPr>
          <p:nvPr>
            <p:ph type="sldNum" sz="quarter" idx="12"/>
          </p:nvPr>
        </p:nvSpPr>
        <p:spPr/>
        <p:txBody>
          <a:bodyPr/>
          <a:lstStyle>
            <a:lvl1pPr>
              <a:defRPr/>
            </a:lvl1pPr>
          </a:lstStyle>
          <a:p>
            <a:pPr>
              <a:defRPr/>
            </a:pPr>
            <a:fld id="{26E63714-21A2-4903-8D27-B2D53CF50D92}" type="slidenum">
              <a:rPr lang="fi-FI" altLang="en-US"/>
              <a:pPr>
                <a:defRPr/>
              </a:pPr>
              <a:t>‹#›</a:t>
            </a:fld>
            <a:endParaRPr lang="fi-FI" altLang="en-US"/>
          </a:p>
        </p:txBody>
      </p:sp>
    </p:spTree>
    <p:extLst>
      <p:ext uri="{BB962C8B-B14F-4D97-AF65-F5344CB8AC3E}">
        <p14:creationId xmlns:p14="http://schemas.microsoft.com/office/powerpoint/2010/main" val="307676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Päivämäärän paikkamerkki 9"/>
          <p:cNvSpPr>
            <a:spLocks noGrp="1"/>
          </p:cNvSpPr>
          <p:nvPr>
            <p:ph type="dt" sz="half" idx="10"/>
          </p:nvPr>
        </p:nvSpPr>
        <p:spPr/>
        <p:txBody>
          <a:bodyPr/>
          <a:lstStyle>
            <a:lvl1pPr>
              <a:defRPr/>
            </a:lvl1pPr>
          </a:lstStyle>
          <a:p>
            <a:pPr>
              <a:defRPr/>
            </a:pPr>
            <a:fld id="{40FCED4F-0659-4CE6-B1AF-0AE6F46B5342}" type="datetime1">
              <a:rPr lang="fi-FI"/>
              <a:pPr>
                <a:defRPr/>
              </a:pPr>
              <a:t>26.1.2016</a:t>
            </a:fld>
            <a:endParaRPr lang="fi-FI"/>
          </a:p>
        </p:txBody>
      </p:sp>
      <p:sp>
        <p:nvSpPr>
          <p:cNvPr id="8" name="Alatunnisteen paikkamerkki 21"/>
          <p:cNvSpPr>
            <a:spLocks noGrp="1"/>
          </p:cNvSpPr>
          <p:nvPr>
            <p:ph type="ftr" sz="quarter" idx="11"/>
          </p:nvPr>
        </p:nvSpPr>
        <p:spPr/>
        <p:txBody>
          <a:bodyPr/>
          <a:lstStyle>
            <a:lvl1pPr>
              <a:defRPr/>
            </a:lvl1pPr>
          </a:lstStyle>
          <a:p>
            <a:pPr>
              <a:defRPr/>
            </a:pPr>
            <a:r>
              <a:rPr lang="fi-FI"/>
              <a:t>www.ecvd.eu</a:t>
            </a:r>
          </a:p>
        </p:txBody>
      </p:sp>
      <p:sp>
        <p:nvSpPr>
          <p:cNvPr id="9" name="Dian numeron paikkamerkki 17"/>
          <p:cNvSpPr>
            <a:spLocks noGrp="1"/>
          </p:cNvSpPr>
          <p:nvPr>
            <p:ph type="sldNum" sz="quarter" idx="12"/>
          </p:nvPr>
        </p:nvSpPr>
        <p:spPr/>
        <p:txBody>
          <a:bodyPr/>
          <a:lstStyle>
            <a:lvl1pPr>
              <a:defRPr/>
            </a:lvl1pPr>
          </a:lstStyle>
          <a:p>
            <a:pPr>
              <a:defRPr/>
            </a:pPr>
            <a:fld id="{D6638826-58FD-442B-BAA3-0A4C19EE6545}" type="slidenum">
              <a:rPr lang="fi-FI" altLang="en-US"/>
              <a:pPr>
                <a:defRPr/>
              </a:pPr>
              <a:t>‹#›</a:t>
            </a:fld>
            <a:endParaRPr lang="fi-FI" altLang="en-US"/>
          </a:p>
        </p:txBody>
      </p:sp>
    </p:spTree>
    <p:extLst>
      <p:ext uri="{BB962C8B-B14F-4D97-AF65-F5344CB8AC3E}">
        <p14:creationId xmlns:p14="http://schemas.microsoft.com/office/powerpoint/2010/main" val="1516151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Päivämäärän paikkamerkki 9"/>
          <p:cNvSpPr>
            <a:spLocks noGrp="1"/>
          </p:cNvSpPr>
          <p:nvPr>
            <p:ph type="dt" sz="half" idx="10"/>
          </p:nvPr>
        </p:nvSpPr>
        <p:spPr/>
        <p:txBody>
          <a:bodyPr/>
          <a:lstStyle>
            <a:lvl1pPr>
              <a:defRPr/>
            </a:lvl1pPr>
          </a:lstStyle>
          <a:p>
            <a:pPr>
              <a:defRPr/>
            </a:pPr>
            <a:fld id="{193B7DD2-FBF3-4BBD-B264-CEFA59EB648E}" type="datetime1">
              <a:rPr lang="fi-FI"/>
              <a:pPr>
                <a:defRPr/>
              </a:pPr>
              <a:t>26.1.2016</a:t>
            </a:fld>
            <a:endParaRPr lang="fi-FI"/>
          </a:p>
        </p:txBody>
      </p:sp>
      <p:sp>
        <p:nvSpPr>
          <p:cNvPr id="4" name="Alatunnisteen paikkamerkki 21"/>
          <p:cNvSpPr>
            <a:spLocks noGrp="1"/>
          </p:cNvSpPr>
          <p:nvPr>
            <p:ph type="ftr" sz="quarter" idx="11"/>
          </p:nvPr>
        </p:nvSpPr>
        <p:spPr/>
        <p:txBody>
          <a:bodyPr/>
          <a:lstStyle>
            <a:lvl1pPr>
              <a:defRPr/>
            </a:lvl1pPr>
          </a:lstStyle>
          <a:p>
            <a:pPr>
              <a:defRPr/>
            </a:pPr>
            <a:r>
              <a:rPr lang="fi-FI"/>
              <a:t>www.ecvd.eu</a:t>
            </a:r>
          </a:p>
        </p:txBody>
      </p:sp>
      <p:sp>
        <p:nvSpPr>
          <p:cNvPr id="5" name="Dian numeron paikkamerkki 17"/>
          <p:cNvSpPr>
            <a:spLocks noGrp="1"/>
          </p:cNvSpPr>
          <p:nvPr>
            <p:ph type="sldNum" sz="quarter" idx="12"/>
          </p:nvPr>
        </p:nvSpPr>
        <p:spPr/>
        <p:txBody>
          <a:bodyPr/>
          <a:lstStyle>
            <a:lvl1pPr>
              <a:defRPr/>
            </a:lvl1pPr>
          </a:lstStyle>
          <a:p>
            <a:pPr>
              <a:defRPr/>
            </a:pPr>
            <a:fld id="{3DA25F74-0E51-4495-BF5A-ACF66B2C8F40}" type="slidenum">
              <a:rPr lang="fi-FI" altLang="en-US"/>
              <a:pPr>
                <a:defRPr/>
              </a:pPr>
              <a:t>‹#›</a:t>
            </a:fld>
            <a:endParaRPr lang="fi-FI" altLang="en-US"/>
          </a:p>
        </p:txBody>
      </p:sp>
    </p:spTree>
    <p:extLst>
      <p:ext uri="{BB962C8B-B14F-4D97-AF65-F5344CB8AC3E}">
        <p14:creationId xmlns:p14="http://schemas.microsoft.com/office/powerpoint/2010/main" val="3953658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äivämäärän paikkamerkki 9"/>
          <p:cNvSpPr>
            <a:spLocks noGrp="1"/>
          </p:cNvSpPr>
          <p:nvPr>
            <p:ph type="dt" sz="half" idx="10"/>
          </p:nvPr>
        </p:nvSpPr>
        <p:spPr/>
        <p:txBody>
          <a:bodyPr/>
          <a:lstStyle>
            <a:lvl1pPr>
              <a:defRPr/>
            </a:lvl1pPr>
          </a:lstStyle>
          <a:p>
            <a:pPr>
              <a:defRPr/>
            </a:pPr>
            <a:fld id="{9BF0EE90-5BC4-4366-9A2B-5409F93C8AC9}" type="datetime1">
              <a:rPr lang="fi-FI"/>
              <a:pPr>
                <a:defRPr/>
              </a:pPr>
              <a:t>26.1.2016</a:t>
            </a:fld>
            <a:endParaRPr lang="fi-FI"/>
          </a:p>
        </p:txBody>
      </p:sp>
      <p:sp>
        <p:nvSpPr>
          <p:cNvPr id="3" name="Alatunnisteen paikkamerkki 21"/>
          <p:cNvSpPr>
            <a:spLocks noGrp="1"/>
          </p:cNvSpPr>
          <p:nvPr>
            <p:ph type="ftr" sz="quarter" idx="11"/>
          </p:nvPr>
        </p:nvSpPr>
        <p:spPr/>
        <p:txBody>
          <a:bodyPr/>
          <a:lstStyle>
            <a:lvl1pPr>
              <a:defRPr/>
            </a:lvl1pPr>
          </a:lstStyle>
          <a:p>
            <a:pPr>
              <a:defRPr/>
            </a:pPr>
            <a:r>
              <a:rPr lang="fi-FI"/>
              <a:t>www.ecvd.eu</a:t>
            </a:r>
          </a:p>
        </p:txBody>
      </p:sp>
      <p:sp>
        <p:nvSpPr>
          <p:cNvPr id="4" name="Dian numeron paikkamerkki 17"/>
          <p:cNvSpPr>
            <a:spLocks noGrp="1"/>
          </p:cNvSpPr>
          <p:nvPr>
            <p:ph type="sldNum" sz="quarter" idx="12"/>
          </p:nvPr>
        </p:nvSpPr>
        <p:spPr/>
        <p:txBody>
          <a:bodyPr/>
          <a:lstStyle>
            <a:lvl1pPr>
              <a:defRPr/>
            </a:lvl1pPr>
          </a:lstStyle>
          <a:p>
            <a:pPr>
              <a:defRPr/>
            </a:pPr>
            <a:fld id="{082ABB47-DD36-49A5-AD8A-CFBD926ABD5F}" type="slidenum">
              <a:rPr lang="fi-FI" altLang="en-US"/>
              <a:pPr>
                <a:defRPr/>
              </a:pPr>
              <a:t>‹#›</a:t>
            </a:fld>
            <a:endParaRPr lang="fi-FI" altLang="en-US"/>
          </a:p>
        </p:txBody>
      </p:sp>
    </p:spTree>
    <p:extLst>
      <p:ext uri="{BB962C8B-B14F-4D97-AF65-F5344CB8AC3E}">
        <p14:creationId xmlns:p14="http://schemas.microsoft.com/office/powerpoint/2010/main" val="3598466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Päivämäärän paikkamerkki 9"/>
          <p:cNvSpPr>
            <a:spLocks noGrp="1"/>
          </p:cNvSpPr>
          <p:nvPr>
            <p:ph type="dt" sz="half" idx="10"/>
          </p:nvPr>
        </p:nvSpPr>
        <p:spPr/>
        <p:txBody>
          <a:bodyPr/>
          <a:lstStyle>
            <a:lvl1pPr>
              <a:defRPr/>
            </a:lvl1pPr>
          </a:lstStyle>
          <a:p>
            <a:pPr>
              <a:defRPr/>
            </a:pPr>
            <a:fld id="{155B603D-213D-4B16-9B4C-E8269D892D46}" type="datetime1">
              <a:rPr lang="fi-FI"/>
              <a:pPr>
                <a:defRPr/>
              </a:pPr>
              <a:t>26.1.2016</a:t>
            </a:fld>
            <a:endParaRPr lang="fi-FI"/>
          </a:p>
        </p:txBody>
      </p:sp>
      <p:sp>
        <p:nvSpPr>
          <p:cNvPr id="6" name="Alatunnisteen paikkamerkki 21"/>
          <p:cNvSpPr>
            <a:spLocks noGrp="1"/>
          </p:cNvSpPr>
          <p:nvPr>
            <p:ph type="ftr" sz="quarter" idx="11"/>
          </p:nvPr>
        </p:nvSpPr>
        <p:spPr/>
        <p:txBody>
          <a:bodyPr/>
          <a:lstStyle>
            <a:lvl1pPr>
              <a:defRPr/>
            </a:lvl1pPr>
          </a:lstStyle>
          <a:p>
            <a:pPr>
              <a:defRPr/>
            </a:pPr>
            <a:r>
              <a:rPr lang="fi-FI"/>
              <a:t>www.ecvd.eu</a:t>
            </a:r>
          </a:p>
        </p:txBody>
      </p:sp>
      <p:sp>
        <p:nvSpPr>
          <p:cNvPr id="7" name="Dian numeron paikkamerkki 17"/>
          <p:cNvSpPr>
            <a:spLocks noGrp="1"/>
          </p:cNvSpPr>
          <p:nvPr>
            <p:ph type="sldNum" sz="quarter" idx="12"/>
          </p:nvPr>
        </p:nvSpPr>
        <p:spPr/>
        <p:txBody>
          <a:bodyPr/>
          <a:lstStyle>
            <a:lvl1pPr>
              <a:defRPr/>
            </a:lvl1pPr>
          </a:lstStyle>
          <a:p>
            <a:pPr>
              <a:defRPr/>
            </a:pPr>
            <a:fld id="{88697D2D-E079-413B-8E85-906F5E2577D6}" type="slidenum">
              <a:rPr lang="fi-FI" altLang="en-US"/>
              <a:pPr>
                <a:defRPr/>
              </a:pPr>
              <a:t>‹#›</a:t>
            </a:fld>
            <a:endParaRPr lang="fi-FI" altLang="en-US"/>
          </a:p>
        </p:txBody>
      </p:sp>
    </p:spTree>
    <p:extLst>
      <p:ext uri="{BB962C8B-B14F-4D97-AF65-F5344CB8AC3E}">
        <p14:creationId xmlns:p14="http://schemas.microsoft.com/office/powerpoint/2010/main" val="3987801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D546E11-3B2B-402B-8449-9E69053B59B5}" type="datetime1">
              <a:rPr lang="fi-FI"/>
              <a:pPr>
                <a:defRPr/>
              </a:pPr>
              <a:t>26.1.2016</a:t>
            </a:fld>
            <a:endParaRPr lang="fi-FI"/>
          </a:p>
        </p:txBody>
      </p:sp>
      <p:sp>
        <p:nvSpPr>
          <p:cNvPr id="5" name="Footer Placeholder 4"/>
          <p:cNvSpPr>
            <a:spLocks noGrp="1"/>
          </p:cNvSpPr>
          <p:nvPr>
            <p:ph type="ftr" sz="quarter" idx="11"/>
          </p:nvPr>
        </p:nvSpPr>
        <p:spPr/>
        <p:txBody>
          <a:bodyPr/>
          <a:lstStyle>
            <a:lvl1pPr>
              <a:defRPr/>
            </a:lvl1pPr>
          </a:lstStyle>
          <a:p>
            <a:pPr>
              <a:defRPr/>
            </a:pPr>
            <a:r>
              <a:rPr lang="fi-FI"/>
              <a:t>www.ecvd.eu</a:t>
            </a:r>
          </a:p>
        </p:txBody>
      </p:sp>
      <p:sp>
        <p:nvSpPr>
          <p:cNvPr id="6" name="Slide Number Placeholder 5"/>
          <p:cNvSpPr>
            <a:spLocks noGrp="1"/>
          </p:cNvSpPr>
          <p:nvPr>
            <p:ph type="sldNum" sz="quarter" idx="12"/>
          </p:nvPr>
        </p:nvSpPr>
        <p:spPr/>
        <p:txBody>
          <a:bodyPr/>
          <a:lstStyle>
            <a:lvl1pPr>
              <a:defRPr smtClean="0"/>
            </a:lvl1pPr>
          </a:lstStyle>
          <a:p>
            <a:pPr>
              <a:defRPr/>
            </a:pPr>
            <a:fld id="{959FDE1A-C7D7-4A21-B73F-2A60455F4EED}" type="slidenum">
              <a:rPr lang="fi-FI" altLang="en-US"/>
              <a:pPr>
                <a:defRPr/>
              </a:pPr>
              <a:t>‹#›</a:t>
            </a:fld>
            <a:endParaRPr lang="fi-FI" altLang="en-US"/>
          </a:p>
        </p:txBody>
      </p:sp>
    </p:spTree>
    <p:extLst>
      <p:ext uri="{BB962C8B-B14F-4D97-AF65-F5344CB8AC3E}">
        <p14:creationId xmlns:p14="http://schemas.microsoft.com/office/powerpoint/2010/main" val="1523156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Päivämäärän paikkamerkki 9"/>
          <p:cNvSpPr>
            <a:spLocks noGrp="1"/>
          </p:cNvSpPr>
          <p:nvPr>
            <p:ph type="dt" sz="half" idx="10"/>
          </p:nvPr>
        </p:nvSpPr>
        <p:spPr/>
        <p:txBody>
          <a:bodyPr/>
          <a:lstStyle>
            <a:lvl1pPr>
              <a:defRPr/>
            </a:lvl1pPr>
          </a:lstStyle>
          <a:p>
            <a:pPr>
              <a:defRPr/>
            </a:pPr>
            <a:fld id="{14C34844-17E7-4DC4-BDAE-0DF928E610C9}" type="datetime1">
              <a:rPr lang="fi-FI"/>
              <a:pPr>
                <a:defRPr/>
              </a:pPr>
              <a:t>26.1.2016</a:t>
            </a:fld>
            <a:endParaRPr lang="fi-FI"/>
          </a:p>
        </p:txBody>
      </p:sp>
      <p:sp>
        <p:nvSpPr>
          <p:cNvPr id="6" name="Alatunnisteen paikkamerkki 21"/>
          <p:cNvSpPr>
            <a:spLocks noGrp="1"/>
          </p:cNvSpPr>
          <p:nvPr>
            <p:ph type="ftr" sz="quarter" idx="11"/>
          </p:nvPr>
        </p:nvSpPr>
        <p:spPr/>
        <p:txBody>
          <a:bodyPr/>
          <a:lstStyle>
            <a:lvl1pPr>
              <a:defRPr/>
            </a:lvl1pPr>
          </a:lstStyle>
          <a:p>
            <a:pPr>
              <a:defRPr/>
            </a:pPr>
            <a:r>
              <a:rPr lang="fi-FI"/>
              <a:t>www.ecvd.eu</a:t>
            </a:r>
          </a:p>
        </p:txBody>
      </p:sp>
      <p:sp>
        <p:nvSpPr>
          <p:cNvPr id="7" name="Dian numeron paikkamerkki 17"/>
          <p:cNvSpPr>
            <a:spLocks noGrp="1"/>
          </p:cNvSpPr>
          <p:nvPr>
            <p:ph type="sldNum" sz="quarter" idx="12"/>
          </p:nvPr>
        </p:nvSpPr>
        <p:spPr/>
        <p:txBody>
          <a:bodyPr/>
          <a:lstStyle>
            <a:lvl1pPr>
              <a:defRPr/>
            </a:lvl1pPr>
          </a:lstStyle>
          <a:p>
            <a:pPr>
              <a:defRPr/>
            </a:pPr>
            <a:fld id="{D731E82A-2B93-4806-9B74-C2D89E8EF071}" type="slidenum">
              <a:rPr lang="fi-FI" altLang="en-US"/>
              <a:pPr>
                <a:defRPr/>
              </a:pPr>
              <a:t>‹#›</a:t>
            </a:fld>
            <a:endParaRPr lang="fi-FI" altLang="en-US"/>
          </a:p>
        </p:txBody>
      </p:sp>
    </p:spTree>
    <p:extLst>
      <p:ext uri="{BB962C8B-B14F-4D97-AF65-F5344CB8AC3E}">
        <p14:creationId xmlns:p14="http://schemas.microsoft.com/office/powerpoint/2010/main" val="2587329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Päivämäärän paikkamerkki 9"/>
          <p:cNvSpPr>
            <a:spLocks noGrp="1"/>
          </p:cNvSpPr>
          <p:nvPr>
            <p:ph type="dt" sz="half" idx="10"/>
          </p:nvPr>
        </p:nvSpPr>
        <p:spPr/>
        <p:txBody>
          <a:bodyPr/>
          <a:lstStyle>
            <a:lvl1pPr>
              <a:defRPr/>
            </a:lvl1pPr>
          </a:lstStyle>
          <a:p>
            <a:pPr>
              <a:defRPr/>
            </a:pPr>
            <a:fld id="{7009F7E4-C0FF-4550-9431-62DBF6C282C4}" type="datetime1">
              <a:rPr lang="fi-FI"/>
              <a:pPr>
                <a:defRPr/>
              </a:pPr>
              <a:t>26.1.2016</a:t>
            </a:fld>
            <a:endParaRPr lang="fi-FI"/>
          </a:p>
        </p:txBody>
      </p:sp>
      <p:sp>
        <p:nvSpPr>
          <p:cNvPr id="5" name="Alatunnisteen paikkamerkki 21"/>
          <p:cNvSpPr>
            <a:spLocks noGrp="1"/>
          </p:cNvSpPr>
          <p:nvPr>
            <p:ph type="ftr" sz="quarter" idx="11"/>
          </p:nvPr>
        </p:nvSpPr>
        <p:spPr/>
        <p:txBody>
          <a:bodyPr/>
          <a:lstStyle>
            <a:lvl1pPr>
              <a:defRPr/>
            </a:lvl1pPr>
          </a:lstStyle>
          <a:p>
            <a:pPr>
              <a:defRPr/>
            </a:pPr>
            <a:r>
              <a:rPr lang="fi-FI"/>
              <a:t>www.ecvd.eu</a:t>
            </a:r>
          </a:p>
        </p:txBody>
      </p:sp>
      <p:sp>
        <p:nvSpPr>
          <p:cNvPr id="6" name="Dian numeron paikkamerkki 17"/>
          <p:cNvSpPr>
            <a:spLocks noGrp="1"/>
          </p:cNvSpPr>
          <p:nvPr>
            <p:ph type="sldNum" sz="quarter" idx="12"/>
          </p:nvPr>
        </p:nvSpPr>
        <p:spPr/>
        <p:txBody>
          <a:bodyPr/>
          <a:lstStyle>
            <a:lvl1pPr>
              <a:defRPr/>
            </a:lvl1pPr>
          </a:lstStyle>
          <a:p>
            <a:pPr>
              <a:defRPr/>
            </a:pPr>
            <a:fld id="{4CF3DDE5-C116-4EC7-8B8F-7E5C16161932}" type="slidenum">
              <a:rPr lang="fi-FI" altLang="en-US"/>
              <a:pPr>
                <a:defRPr/>
              </a:pPr>
              <a:t>‹#›</a:t>
            </a:fld>
            <a:endParaRPr lang="fi-FI" altLang="en-US"/>
          </a:p>
        </p:txBody>
      </p:sp>
    </p:spTree>
    <p:extLst>
      <p:ext uri="{BB962C8B-B14F-4D97-AF65-F5344CB8AC3E}">
        <p14:creationId xmlns:p14="http://schemas.microsoft.com/office/powerpoint/2010/main" val="4002651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324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732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Päivämäärän paikkamerkki 9"/>
          <p:cNvSpPr>
            <a:spLocks noGrp="1"/>
          </p:cNvSpPr>
          <p:nvPr>
            <p:ph type="dt" sz="half" idx="10"/>
          </p:nvPr>
        </p:nvSpPr>
        <p:spPr/>
        <p:txBody>
          <a:bodyPr/>
          <a:lstStyle>
            <a:lvl1pPr>
              <a:defRPr/>
            </a:lvl1pPr>
          </a:lstStyle>
          <a:p>
            <a:pPr>
              <a:defRPr/>
            </a:pPr>
            <a:fld id="{C0DE48E7-3E93-4448-A960-744EB85747B9}" type="datetime1">
              <a:rPr lang="fi-FI"/>
              <a:pPr>
                <a:defRPr/>
              </a:pPr>
              <a:t>26.1.2016</a:t>
            </a:fld>
            <a:endParaRPr lang="fi-FI"/>
          </a:p>
        </p:txBody>
      </p:sp>
      <p:sp>
        <p:nvSpPr>
          <p:cNvPr id="5" name="Alatunnisteen paikkamerkki 21"/>
          <p:cNvSpPr>
            <a:spLocks noGrp="1"/>
          </p:cNvSpPr>
          <p:nvPr>
            <p:ph type="ftr" sz="quarter" idx="11"/>
          </p:nvPr>
        </p:nvSpPr>
        <p:spPr/>
        <p:txBody>
          <a:bodyPr/>
          <a:lstStyle>
            <a:lvl1pPr>
              <a:defRPr/>
            </a:lvl1pPr>
          </a:lstStyle>
          <a:p>
            <a:pPr>
              <a:defRPr/>
            </a:pPr>
            <a:r>
              <a:rPr lang="fi-FI"/>
              <a:t>www.ecvd.eu</a:t>
            </a:r>
          </a:p>
        </p:txBody>
      </p:sp>
      <p:sp>
        <p:nvSpPr>
          <p:cNvPr id="6" name="Dian numeron paikkamerkki 17"/>
          <p:cNvSpPr>
            <a:spLocks noGrp="1"/>
          </p:cNvSpPr>
          <p:nvPr>
            <p:ph type="sldNum" sz="quarter" idx="12"/>
          </p:nvPr>
        </p:nvSpPr>
        <p:spPr/>
        <p:txBody>
          <a:bodyPr/>
          <a:lstStyle>
            <a:lvl1pPr>
              <a:defRPr/>
            </a:lvl1pPr>
          </a:lstStyle>
          <a:p>
            <a:pPr>
              <a:defRPr/>
            </a:pPr>
            <a:fld id="{479B580B-AC32-4C24-B357-039DC50BA06A}" type="slidenum">
              <a:rPr lang="fi-FI" altLang="en-US"/>
              <a:pPr>
                <a:defRPr/>
              </a:pPr>
              <a:t>‹#›</a:t>
            </a:fld>
            <a:endParaRPr lang="fi-FI" altLang="en-US"/>
          </a:p>
        </p:txBody>
      </p:sp>
    </p:spTree>
    <p:extLst>
      <p:ext uri="{BB962C8B-B14F-4D97-AF65-F5344CB8AC3E}">
        <p14:creationId xmlns:p14="http://schemas.microsoft.com/office/powerpoint/2010/main" val="2951595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Päivämäärän paikkamerkki 3"/>
          <p:cNvSpPr>
            <a:spLocks noGrp="1"/>
          </p:cNvSpPr>
          <p:nvPr>
            <p:ph type="dt" sz="half" idx="10"/>
          </p:nvPr>
        </p:nvSpPr>
        <p:spPr/>
        <p:txBody>
          <a:bodyPr/>
          <a:lstStyle>
            <a:lvl1pPr>
              <a:defRPr/>
            </a:lvl1pPr>
          </a:lstStyle>
          <a:p>
            <a:pPr>
              <a:defRPr/>
            </a:pPr>
            <a:fld id="{03455CFE-AFEC-477C-BD4F-7D73B89AAABF}" type="datetime1">
              <a:rPr lang="fi-FI"/>
              <a:pPr>
                <a:defRPr/>
              </a:pPr>
              <a:t>26.1.2016</a:t>
            </a:fld>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www.ecvd.eu</a:t>
            </a:r>
          </a:p>
        </p:txBody>
      </p:sp>
      <p:sp>
        <p:nvSpPr>
          <p:cNvPr id="6" name="Dian numeron paikkamerkki 5"/>
          <p:cNvSpPr>
            <a:spLocks noGrp="1"/>
          </p:cNvSpPr>
          <p:nvPr>
            <p:ph type="sldNum" sz="quarter" idx="12"/>
          </p:nvPr>
        </p:nvSpPr>
        <p:spPr/>
        <p:txBody>
          <a:bodyPr/>
          <a:lstStyle>
            <a:lvl1pPr>
              <a:defRPr/>
            </a:lvl1pPr>
          </a:lstStyle>
          <a:p>
            <a:pPr>
              <a:defRPr/>
            </a:pPr>
            <a:fld id="{5834A05A-C52C-49E3-9A49-3A50CB7DB8E5}" type="slidenum">
              <a:rPr lang="fi-FI" altLang="en-US"/>
              <a:pPr>
                <a:defRPr/>
              </a:pPr>
              <a:t>‹#›</a:t>
            </a:fld>
            <a:endParaRPr lang="fi-FI" altLang="en-US"/>
          </a:p>
        </p:txBody>
      </p:sp>
    </p:spTree>
    <p:extLst>
      <p:ext uri="{BB962C8B-B14F-4D97-AF65-F5344CB8AC3E}">
        <p14:creationId xmlns:p14="http://schemas.microsoft.com/office/powerpoint/2010/main" val="3442066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Päivämäärän paikkamerkki 3"/>
          <p:cNvSpPr>
            <a:spLocks noGrp="1"/>
          </p:cNvSpPr>
          <p:nvPr>
            <p:ph type="dt" sz="half" idx="10"/>
          </p:nvPr>
        </p:nvSpPr>
        <p:spPr/>
        <p:txBody>
          <a:bodyPr/>
          <a:lstStyle>
            <a:lvl1pPr>
              <a:defRPr/>
            </a:lvl1pPr>
          </a:lstStyle>
          <a:p>
            <a:pPr>
              <a:defRPr/>
            </a:pPr>
            <a:fld id="{C2669075-360A-4A86-BAB6-35BF46B2DE48}" type="datetime1">
              <a:rPr lang="fi-FI"/>
              <a:pPr>
                <a:defRPr/>
              </a:pPr>
              <a:t>26.1.2016</a:t>
            </a:fld>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www.ecvd.eu</a:t>
            </a:r>
          </a:p>
        </p:txBody>
      </p:sp>
      <p:sp>
        <p:nvSpPr>
          <p:cNvPr id="6" name="Dian numeron paikkamerkki 5"/>
          <p:cNvSpPr>
            <a:spLocks noGrp="1"/>
          </p:cNvSpPr>
          <p:nvPr>
            <p:ph type="sldNum" sz="quarter" idx="12"/>
          </p:nvPr>
        </p:nvSpPr>
        <p:spPr/>
        <p:txBody>
          <a:bodyPr/>
          <a:lstStyle>
            <a:lvl1pPr>
              <a:defRPr/>
            </a:lvl1pPr>
          </a:lstStyle>
          <a:p>
            <a:pPr>
              <a:defRPr/>
            </a:pPr>
            <a:fld id="{B638603D-2360-4A24-A22D-58A1FD7C2463}" type="slidenum">
              <a:rPr lang="fi-FI" altLang="en-US"/>
              <a:pPr>
                <a:defRPr/>
              </a:pPr>
              <a:t>‹#›</a:t>
            </a:fld>
            <a:endParaRPr lang="fi-FI" altLang="en-US"/>
          </a:p>
        </p:txBody>
      </p:sp>
    </p:spTree>
    <p:extLst>
      <p:ext uri="{BB962C8B-B14F-4D97-AF65-F5344CB8AC3E}">
        <p14:creationId xmlns:p14="http://schemas.microsoft.com/office/powerpoint/2010/main" val="2842534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Päivämäärän paikkamerkki 3"/>
          <p:cNvSpPr>
            <a:spLocks noGrp="1"/>
          </p:cNvSpPr>
          <p:nvPr>
            <p:ph type="dt" sz="half" idx="10"/>
          </p:nvPr>
        </p:nvSpPr>
        <p:spPr/>
        <p:txBody>
          <a:bodyPr/>
          <a:lstStyle>
            <a:lvl1pPr>
              <a:defRPr/>
            </a:lvl1pPr>
          </a:lstStyle>
          <a:p>
            <a:pPr>
              <a:defRPr/>
            </a:pPr>
            <a:fld id="{535C9C53-AC79-43DE-A08F-6A680F020906}" type="datetime1">
              <a:rPr lang="fi-FI"/>
              <a:pPr>
                <a:defRPr/>
              </a:pPr>
              <a:t>26.1.2016</a:t>
            </a:fld>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www.ecvd.eu</a:t>
            </a:r>
          </a:p>
        </p:txBody>
      </p:sp>
      <p:sp>
        <p:nvSpPr>
          <p:cNvPr id="6" name="Dian numeron paikkamerkki 5"/>
          <p:cNvSpPr>
            <a:spLocks noGrp="1"/>
          </p:cNvSpPr>
          <p:nvPr>
            <p:ph type="sldNum" sz="quarter" idx="12"/>
          </p:nvPr>
        </p:nvSpPr>
        <p:spPr/>
        <p:txBody>
          <a:bodyPr/>
          <a:lstStyle>
            <a:lvl1pPr>
              <a:defRPr/>
            </a:lvl1pPr>
          </a:lstStyle>
          <a:p>
            <a:pPr>
              <a:defRPr/>
            </a:pPr>
            <a:fld id="{EC7D759E-DD56-4C90-B54F-11FCF75F51E9}" type="slidenum">
              <a:rPr lang="fi-FI" altLang="en-US"/>
              <a:pPr>
                <a:defRPr/>
              </a:pPr>
              <a:t>‹#›</a:t>
            </a:fld>
            <a:endParaRPr lang="fi-FI" altLang="en-US"/>
          </a:p>
        </p:txBody>
      </p:sp>
    </p:spTree>
    <p:extLst>
      <p:ext uri="{BB962C8B-B14F-4D97-AF65-F5344CB8AC3E}">
        <p14:creationId xmlns:p14="http://schemas.microsoft.com/office/powerpoint/2010/main" val="4082913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811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811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Päivämäärän paikkamerkki 3"/>
          <p:cNvSpPr>
            <a:spLocks noGrp="1"/>
          </p:cNvSpPr>
          <p:nvPr>
            <p:ph type="dt" sz="half" idx="10"/>
          </p:nvPr>
        </p:nvSpPr>
        <p:spPr/>
        <p:txBody>
          <a:bodyPr/>
          <a:lstStyle>
            <a:lvl1pPr>
              <a:defRPr/>
            </a:lvl1pPr>
          </a:lstStyle>
          <a:p>
            <a:pPr>
              <a:defRPr/>
            </a:pPr>
            <a:fld id="{FCD0EE28-2A78-49F0-BB24-0EB7416E92A1}" type="datetime1">
              <a:rPr lang="fi-FI"/>
              <a:pPr>
                <a:defRPr/>
              </a:pPr>
              <a:t>26.1.2016</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www.ecvd.eu</a:t>
            </a:r>
          </a:p>
        </p:txBody>
      </p:sp>
      <p:sp>
        <p:nvSpPr>
          <p:cNvPr id="7" name="Dian numeron paikkamerkki 5"/>
          <p:cNvSpPr>
            <a:spLocks noGrp="1"/>
          </p:cNvSpPr>
          <p:nvPr>
            <p:ph type="sldNum" sz="quarter" idx="12"/>
          </p:nvPr>
        </p:nvSpPr>
        <p:spPr/>
        <p:txBody>
          <a:bodyPr/>
          <a:lstStyle>
            <a:lvl1pPr>
              <a:defRPr/>
            </a:lvl1pPr>
          </a:lstStyle>
          <a:p>
            <a:pPr>
              <a:defRPr/>
            </a:pPr>
            <a:fld id="{A0A23E32-28A9-44A1-8D0D-26AF57F94784}" type="slidenum">
              <a:rPr lang="fi-FI" altLang="en-US"/>
              <a:pPr>
                <a:defRPr/>
              </a:pPr>
              <a:t>‹#›</a:t>
            </a:fld>
            <a:endParaRPr lang="fi-FI" altLang="en-US"/>
          </a:p>
        </p:txBody>
      </p:sp>
    </p:spTree>
    <p:extLst>
      <p:ext uri="{BB962C8B-B14F-4D97-AF65-F5344CB8AC3E}">
        <p14:creationId xmlns:p14="http://schemas.microsoft.com/office/powerpoint/2010/main" val="3190200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Päivämäärän paikkamerkki 3"/>
          <p:cNvSpPr>
            <a:spLocks noGrp="1"/>
          </p:cNvSpPr>
          <p:nvPr>
            <p:ph type="dt" sz="half" idx="10"/>
          </p:nvPr>
        </p:nvSpPr>
        <p:spPr/>
        <p:txBody>
          <a:bodyPr/>
          <a:lstStyle>
            <a:lvl1pPr>
              <a:defRPr/>
            </a:lvl1pPr>
          </a:lstStyle>
          <a:p>
            <a:pPr>
              <a:defRPr/>
            </a:pPr>
            <a:fld id="{B8876B9E-9440-459D-927E-33505458F7B9}" type="datetime1">
              <a:rPr lang="fi-FI"/>
              <a:pPr>
                <a:defRPr/>
              </a:pPr>
              <a:t>26.1.2016</a:t>
            </a:fld>
            <a:endParaRPr lang="fi-FI"/>
          </a:p>
        </p:txBody>
      </p:sp>
      <p:sp>
        <p:nvSpPr>
          <p:cNvPr id="8" name="Alatunnisteen paikkamerkki 4"/>
          <p:cNvSpPr>
            <a:spLocks noGrp="1"/>
          </p:cNvSpPr>
          <p:nvPr>
            <p:ph type="ftr" sz="quarter" idx="11"/>
          </p:nvPr>
        </p:nvSpPr>
        <p:spPr/>
        <p:txBody>
          <a:bodyPr/>
          <a:lstStyle>
            <a:lvl1pPr>
              <a:defRPr/>
            </a:lvl1pPr>
          </a:lstStyle>
          <a:p>
            <a:pPr>
              <a:defRPr/>
            </a:pPr>
            <a:r>
              <a:rPr lang="fi-FI"/>
              <a:t>www.ecvd.eu</a:t>
            </a:r>
          </a:p>
        </p:txBody>
      </p:sp>
      <p:sp>
        <p:nvSpPr>
          <p:cNvPr id="9" name="Dian numeron paikkamerkki 5"/>
          <p:cNvSpPr>
            <a:spLocks noGrp="1"/>
          </p:cNvSpPr>
          <p:nvPr>
            <p:ph type="sldNum" sz="quarter" idx="12"/>
          </p:nvPr>
        </p:nvSpPr>
        <p:spPr/>
        <p:txBody>
          <a:bodyPr/>
          <a:lstStyle>
            <a:lvl1pPr>
              <a:defRPr/>
            </a:lvl1pPr>
          </a:lstStyle>
          <a:p>
            <a:pPr>
              <a:defRPr/>
            </a:pPr>
            <a:fld id="{EBB139FD-1B28-470D-824E-B86B4DC84B76}" type="slidenum">
              <a:rPr lang="fi-FI" altLang="en-US"/>
              <a:pPr>
                <a:defRPr/>
              </a:pPr>
              <a:t>‹#›</a:t>
            </a:fld>
            <a:endParaRPr lang="fi-FI" altLang="en-US"/>
          </a:p>
        </p:txBody>
      </p:sp>
    </p:spTree>
    <p:extLst>
      <p:ext uri="{BB962C8B-B14F-4D97-AF65-F5344CB8AC3E}">
        <p14:creationId xmlns:p14="http://schemas.microsoft.com/office/powerpoint/2010/main" val="639031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Päivämäärän paikkamerkki 3"/>
          <p:cNvSpPr>
            <a:spLocks noGrp="1"/>
          </p:cNvSpPr>
          <p:nvPr>
            <p:ph type="dt" sz="half" idx="10"/>
          </p:nvPr>
        </p:nvSpPr>
        <p:spPr/>
        <p:txBody>
          <a:bodyPr/>
          <a:lstStyle>
            <a:lvl1pPr>
              <a:defRPr/>
            </a:lvl1pPr>
          </a:lstStyle>
          <a:p>
            <a:pPr>
              <a:defRPr/>
            </a:pPr>
            <a:fld id="{57AD77BA-68CE-4E3E-A1C9-6FB643DBDD74}" type="datetime1">
              <a:rPr lang="fi-FI"/>
              <a:pPr>
                <a:defRPr/>
              </a:pPr>
              <a:t>26.1.2016</a:t>
            </a:fld>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www.ecvd.eu</a:t>
            </a:r>
          </a:p>
        </p:txBody>
      </p:sp>
      <p:sp>
        <p:nvSpPr>
          <p:cNvPr id="5" name="Dian numeron paikkamerkki 5"/>
          <p:cNvSpPr>
            <a:spLocks noGrp="1"/>
          </p:cNvSpPr>
          <p:nvPr>
            <p:ph type="sldNum" sz="quarter" idx="12"/>
          </p:nvPr>
        </p:nvSpPr>
        <p:spPr/>
        <p:txBody>
          <a:bodyPr/>
          <a:lstStyle>
            <a:lvl1pPr>
              <a:defRPr/>
            </a:lvl1pPr>
          </a:lstStyle>
          <a:p>
            <a:pPr>
              <a:defRPr/>
            </a:pPr>
            <a:fld id="{0172552C-75A9-4E7A-9C36-A1793C8C6FC6}" type="slidenum">
              <a:rPr lang="fi-FI" altLang="en-US"/>
              <a:pPr>
                <a:defRPr/>
              </a:pPr>
              <a:t>‹#›</a:t>
            </a:fld>
            <a:endParaRPr lang="fi-FI" altLang="en-US"/>
          </a:p>
        </p:txBody>
      </p:sp>
    </p:spTree>
    <p:extLst>
      <p:ext uri="{BB962C8B-B14F-4D97-AF65-F5344CB8AC3E}">
        <p14:creationId xmlns:p14="http://schemas.microsoft.com/office/powerpoint/2010/main" val="35624009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482E61FF-2A4F-49C7-8D24-5147071946FA}" type="datetime1">
              <a:rPr lang="fi-FI"/>
              <a:pPr>
                <a:defRPr/>
              </a:pPr>
              <a:t>26.1.2016</a:t>
            </a:fld>
            <a:endParaRPr lang="fi-FI"/>
          </a:p>
        </p:txBody>
      </p:sp>
      <p:sp>
        <p:nvSpPr>
          <p:cNvPr id="3" name="Alatunnisteen paikkamerkki 4"/>
          <p:cNvSpPr>
            <a:spLocks noGrp="1"/>
          </p:cNvSpPr>
          <p:nvPr>
            <p:ph type="ftr" sz="quarter" idx="11"/>
          </p:nvPr>
        </p:nvSpPr>
        <p:spPr/>
        <p:txBody>
          <a:bodyPr/>
          <a:lstStyle>
            <a:lvl1pPr>
              <a:defRPr/>
            </a:lvl1pPr>
          </a:lstStyle>
          <a:p>
            <a:pPr>
              <a:defRPr/>
            </a:pPr>
            <a:r>
              <a:rPr lang="fi-FI"/>
              <a:t>www.ecvd.eu</a:t>
            </a:r>
          </a:p>
        </p:txBody>
      </p:sp>
      <p:sp>
        <p:nvSpPr>
          <p:cNvPr id="4" name="Dian numeron paikkamerkki 5"/>
          <p:cNvSpPr>
            <a:spLocks noGrp="1"/>
          </p:cNvSpPr>
          <p:nvPr>
            <p:ph type="sldNum" sz="quarter" idx="12"/>
          </p:nvPr>
        </p:nvSpPr>
        <p:spPr/>
        <p:txBody>
          <a:bodyPr/>
          <a:lstStyle>
            <a:lvl1pPr>
              <a:defRPr/>
            </a:lvl1pPr>
          </a:lstStyle>
          <a:p>
            <a:pPr>
              <a:defRPr/>
            </a:pPr>
            <a:fld id="{A4CADC12-C9B6-4071-A360-59F2FBFCE700}" type="slidenum">
              <a:rPr lang="fi-FI" altLang="en-US"/>
              <a:pPr>
                <a:defRPr/>
              </a:pPr>
              <a:t>‹#›</a:t>
            </a:fld>
            <a:endParaRPr lang="fi-FI" altLang="en-US"/>
          </a:p>
        </p:txBody>
      </p:sp>
    </p:spTree>
    <p:extLst>
      <p:ext uri="{BB962C8B-B14F-4D97-AF65-F5344CB8AC3E}">
        <p14:creationId xmlns:p14="http://schemas.microsoft.com/office/powerpoint/2010/main" val="2191830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8A10A7C-8435-4EDF-B7DE-63CA72077926}" type="datetime1">
              <a:rPr lang="fi-FI"/>
              <a:pPr>
                <a:defRPr/>
              </a:pPr>
              <a:t>26.1.2016</a:t>
            </a:fld>
            <a:endParaRPr lang="fi-FI"/>
          </a:p>
        </p:txBody>
      </p:sp>
      <p:sp>
        <p:nvSpPr>
          <p:cNvPr id="5" name="Footer Placeholder 4"/>
          <p:cNvSpPr>
            <a:spLocks noGrp="1"/>
          </p:cNvSpPr>
          <p:nvPr>
            <p:ph type="ftr" sz="quarter" idx="11"/>
          </p:nvPr>
        </p:nvSpPr>
        <p:spPr/>
        <p:txBody>
          <a:bodyPr/>
          <a:lstStyle>
            <a:lvl1pPr>
              <a:defRPr/>
            </a:lvl1pPr>
          </a:lstStyle>
          <a:p>
            <a:pPr>
              <a:defRPr/>
            </a:pPr>
            <a:r>
              <a:rPr lang="fi-FI"/>
              <a:t>www.ecvd.eu</a:t>
            </a:r>
          </a:p>
        </p:txBody>
      </p:sp>
      <p:sp>
        <p:nvSpPr>
          <p:cNvPr id="6" name="Slide Number Placeholder 5"/>
          <p:cNvSpPr>
            <a:spLocks noGrp="1"/>
          </p:cNvSpPr>
          <p:nvPr>
            <p:ph type="sldNum" sz="quarter" idx="12"/>
          </p:nvPr>
        </p:nvSpPr>
        <p:spPr/>
        <p:txBody>
          <a:bodyPr/>
          <a:lstStyle>
            <a:lvl1pPr>
              <a:defRPr smtClean="0"/>
            </a:lvl1pPr>
          </a:lstStyle>
          <a:p>
            <a:pPr>
              <a:defRPr/>
            </a:pPr>
            <a:fld id="{2B546488-C394-4C55-83F2-5E766238D958}" type="slidenum">
              <a:rPr lang="fi-FI" altLang="en-US"/>
              <a:pPr>
                <a:defRPr/>
              </a:pPr>
              <a:t>‹#›</a:t>
            </a:fld>
            <a:endParaRPr lang="fi-FI" altLang="en-US"/>
          </a:p>
        </p:txBody>
      </p:sp>
    </p:spTree>
    <p:extLst>
      <p:ext uri="{BB962C8B-B14F-4D97-AF65-F5344CB8AC3E}">
        <p14:creationId xmlns:p14="http://schemas.microsoft.com/office/powerpoint/2010/main" val="36453123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Päivämäärän paikkamerkki 3"/>
          <p:cNvSpPr>
            <a:spLocks noGrp="1"/>
          </p:cNvSpPr>
          <p:nvPr>
            <p:ph type="dt" sz="half" idx="10"/>
          </p:nvPr>
        </p:nvSpPr>
        <p:spPr/>
        <p:txBody>
          <a:bodyPr/>
          <a:lstStyle>
            <a:lvl1pPr>
              <a:defRPr/>
            </a:lvl1pPr>
          </a:lstStyle>
          <a:p>
            <a:pPr>
              <a:defRPr/>
            </a:pPr>
            <a:fld id="{E5C5AE1E-33BF-447E-93AA-96CF70F38336}" type="datetime1">
              <a:rPr lang="fi-FI"/>
              <a:pPr>
                <a:defRPr/>
              </a:pPr>
              <a:t>26.1.2016</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www.ecvd.eu</a:t>
            </a:r>
          </a:p>
        </p:txBody>
      </p:sp>
      <p:sp>
        <p:nvSpPr>
          <p:cNvPr id="7" name="Dian numeron paikkamerkki 5"/>
          <p:cNvSpPr>
            <a:spLocks noGrp="1"/>
          </p:cNvSpPr>
          <p:nvPr>
            <p:ph type="sldNum" sz="quarter" idx="12"/>
          </p:nvPr>
        </p:nvSpPr>
        <p:spPr/>
        <p:txBody>
          <a:bodyPr/>
          <a:lstStyle>
            <a:lvl1pPr>
              <a:defRPr/>
            </a:lvl1pPr>
          </a:lstStyle>
          <a:p>
            <a:pPr>
              <a:defRPr/>
            </a:pPr>
            <a:fld id="{AB78389D-843C-45F6-9452-60E6C91D4ED0}" type="slidenum">
              <a:rPr lang="fi-FI" altLang="en-US"/>
              <a:pPr>
                <a:defRPr/>
              </a:pPr>
              <a:t>‹#›</a:t>
            </a:fld>
            <a:endParaRPr lang="fi-FI" altLang="en-US"/>
          </a:p>
        </p:txBody>
      </p:sp>
    </p:spTree>
    <p:extLst>
      <p:ext uri="{BB962C8B-B14F-4D97-AF65-F5344CB8AC3E}">
        <p14:creationId xmlns:p14="http://schemas.microsoft.com/office/powerpoint/2010/main" val="3175229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Päivämäärän paikkamerkki 3"/>
          <p:cNvSpPr>
            <a:spLocks noGrp="1"/>
          </p:cNvSpPr>
          <p:nvPr>
            <p:ph type="dt" sz="half" idx="10"/>
          </p:nvPr>
        </p:nvSpPr>
        <p:spPr/>
        <p:txBody>
          <a:bodyPr/>
          <a:lstStyle>
            <a:lvl1pPr>
              <a:defRPr/>
            </a:lvl1pPr>
          </a:lstStyle>
          <a:p>
            <a:pPr>
              <a:defRPr/>
            </a:pPr>
            <a:fld id="{34945C27-4208-490D-BD5E-BC14EC76E21A}" type="datetime1">
              <a:rPr lang="fi-FI"/>
              <a:pPr>
                <a:defRPr/>
              </a:pPr>
              <a:t>26.1.2016</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www.ecvd.eu</a:t>
            </a:r>
          </a:p>
        </p:txBody>
      </p:sp>
      <p:sp>
        <p:nvSpPr>
          <p:cNvPr id="7" name="Dian numeron paikkamerkki 5"/>
          <p:cNvSpPr>
            <a:spLocks noGrp="1"/>
          </p:cNvSpPr>
          <p:nvPr>
            <p:ph type="sldNum" sz="quarter" idx="12"/>
          </p:nvPr>
        </p:nvSpPr>
        <p:spPr/>
        <p:txBody>
          <a:bodyPr/>
          <a:lstStyle>
            <a:lvl1pPr>
              <a:defRPr/>
            </a:lvl1pPr>
          </a:lstStyle>
          <a:p>
            <a:pPr>
              <a:defRPr/>
            </a:pPr>
            <a:fld id="{2E6FB480-7B3E-478A-A094-6CBC528FAA86}" type="slidenum">
              <a:rPr lang="fi-FI" altLang="en-US"/>
              <a:pPr>
                <a:defRPr/>
              </a:pPr>
              <a:t>‹#›</a:t>
            </a:fld>
            <a:endParaRPr lang="fi-FI" altLang="en-US"/>
          </a:p>
        </p:txBody>
      </p:sp>
    </p:spTree>
    <p:extLst>
      <p:ext uri="{BB962C8B-B14F-4D97-AF65-F5344CB8AC3E}">
        <p14:creationId xmlns:p14="http://schemas.microsoft.com/office/powerpoint/2010/main" val="1218039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Päivämäärän paikkamerkki 3"/>
          <p:cNvSpPr>
            <a:spLocks noGrp="1"/>
          </p:cNvSpPr>
          <p:nvPr>
            <p:ph type="dt" sz="half" idx="10"/>
          </p:nvPr>
        </p:nvSpPr>
        <p:spPr/>
        <p:txBody>
          <a:bodyPr/>
          <a:lstStyle>
            <a:lvl1pPr>
              <a:defRPr/>
            </a:lvl1pPr>
          </a:lstStyle>
          <a:p>
            <a:pPr>
              <a:defRPr/>
            </a:pPr>
            <a:fld id="{5C03E7F0-3181-435C-81DF-F4F148A8032C}" type="datetime1">
              <a:rPr lang="fi-FI"/>
              <a:pPr>
                <a:defRPr/>
              </a:pPr>
              <a:t>26.1.2016</a:t>
            </a:fld>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www.ecvd.eu</a:t>
            </a:r>
          </a:p>
        </p:txBody>
      </p:sp>
      <p:sp>
        <p:nvSpPr>
          <p:cNvPr id="6" name="Dian numeron paikkamerkki 5"/>
          <p:cNvSpPr>
            <a:spLocks noGrp="1"/>
          </p:cNvSpPr>
          <p:nvPr>
            <p:ph type="sldNum" sz="quarter" idx="12"/>
          </p:nvPr>
        </p:nvSpPr>
        <p:spPr/>
        <p:txBody>
          <a:bodyPr/>
          <a:lstStyle>
            <a:lvl1pPr>
              <a:defRPr/>
            </a:lvl1pPr>
          </a:lstStyle>
          <a:p>
            <a:pPr>
              <a:defRPr/>
            </a:pPr>
            <a:fld id="{C0A09D87-63E7-4109-8040-7BA864037CC9}" type="slidenum">
              <a:rPr lang="fi-FI" altLang="en-US"/>
              <a:pPr>
                <a:defRPr/>
              </a:pPr>
              <a:t>‹#›</a:t>
            </a:fld>
            <a:endParaRPr lang="fi-FI" altLang="en-US"/>
          </a:p>
        </p:txBody>
      </p:sp>
    </p:spTree>
    <p:extLst>
      <p:ext uri="{BB962C8B-B14F-4D97-AF65-F5344CB8AC3E}">
        <p14:creationId xmlns:p14="http://schemas.microsoft.com/office/powerpoint/2010/main" val="34939455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324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732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Päivämäärän paikkamerkki 3"/>
          <p:cNvSpPr>
            <a:spLocks noGrp="1"/>
          </p:cNvSpPr>
          <p:nvPr>
            <p:ph type="dt" sz="half" idx="10"/>
          </p:nvPr>
        </p:nvSpPr>
        <p:spPr/>
        <p:txBody>
          <a:bodyPr/>
          <a:lstStyle>
            <a:lvl1pPr>
              <a:defRPr/>
            </a:lvl1pPr>
          </a:lstStyle>
          <a:p>
            <a:pPr>
              <a:defRPr/>
            </a:pPr>
            <a:fld id="{C99A48B7-DEA0-4B87-8D2D-8067FE2B29D4}" type="datetime1">
              <a:rPr lang="fi-FI"/>
              <a:pPr>
                <a:defRPr/>
              </a:pPr>
              <a:t>26.1.2016</a:t>
            </a:fld>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www.ecvd.eu</a:t>
            </a:r>
          </a:p>
        </p:txBody>
      </p:sp>
      <p:sp>
        <p:nvSpPr>
          <p:cNvPr id="6" name="Dian numeron paikkamerkki 5"/>
          <p:cNvSpPr>
            <a:spLocks noGrp="1"/>
          </p:cNvSpPr>
          <p:nvPr>
            <p:ph type="sldNum" sz="quarter" idx="12"/>
          </p:nvPr>
        </p:nvSpPr>
        <p:spPr/>
        <p:txBody>
          <a:bodyPr/>
          <a:lstStyle>
            <a:lvl1pPr>
              <a:defRPr/>
            </a:lvl1pPr>
          </a:lstStyle>
          <a:p>
            <a:pPr>
              <a:defRPr/>
            </a:pPr>
            <a:fld id="{FB53DDD8-4AFD-4B2C-B238-1CDEF5F92795}" type="slidenum">
              <a:rPr lang="fi-FI" altLang="en-US"/>
              <a:pPr>
                <a:defRPr/>
              </a:pPr>
              <a:t>‹#›</a:t>
            </a:fld>
            <a:endParaRPr lang="fi-FI" altLang="en-US"/>
          </a:p>
        </p:txBody>
      </p:sp>
    </p:spTree>
    <p:extLst>
      <p:ext uri="{BB962C8B-B14F-4D97-AF65-F5344CB8AC3E}">
        <p14:creationId xmlns:p14="http://schemas.microsoft.com/office/powerpoint/2010/main" val="873923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Päivämäärän paikkamerkki 4"/>
          <p:cNvSpPr>
            <a:spLocks noGrp="1"/>
          </p:cNvSpPr>
          <p:nvPr>
            <p:ph type="dt" sz="half" idx="10"/>
          </p:nvPr>
        </p:nvSpPr>
        <p:spPr/>
        <p:txBody>
          <a:bodyPr/>
          <a:lstStyle>
            <a:lvl1pPr>
              <a:defRPr/>
            </a:lvl1pPr>
          </a:lstStyle>
          <a:p>
            <a:pPr>
              <a:defRPr/>
            </a:pPr>
            <a:fld id="{68239AE6-451D-4150-A0FD-89247DF73517}" type="datetime1">
              <a:rPr lang="fi-FI"/>
              <a:pPr>
                <a:defRPr/>
              </a:pPr>
              <a:t>26.1.2016</a:t>
            </a:fld>
            <a:endParaRPr lang="fi-FI"/>
          </a:p>
        </p:txBody>
      </p:sp>
      <p:sp>
        <p:nvSpPr>
          <p:cNvPr id="5" name="Alatunnisteen paikkamerkki 5"/>
          <p:cNvSpPr>
            <a:spLocks noGrp="1"/>
          </p:cNvSpPr>
          <p:nvPr>
            <p:ph type="ftr" sz="quarter" idx="11"/>
          </p:nvPr>
        </p:nvSpPr>
        <p:spPr/>
        <p:txBody>
          <a:bodyPr/>
          <a:lstStyle>
            <a:lvl1pPr>
              <a:defRPr/>
            </a:lvl1pPr>
          </a:lstStyle>
          <a:p>
            <a:pPr>
              <a:defRPr/>
            </a:pPr>
            <a:r>
              <a:rPr lang="fi-FI"/>
              <a:t>www.ecvd.eu</a:t>
            </a:r>
          </a:p>
        </p:txBody>
      </p:sp>
      <p:sp>
        <p:nvSpPr>
          <p:cNvPr id="6" name="Dian numeron paikkamerkki 6"/>
          <p:cNvSpPr>
            <a:spLocks noGrp="1"/>
          </p:cNvSpPr>
          <p:nvPr>
            <p:ph type="sldNum" sz="quarter" idx="12"/>
          </p:nvPr>
        </p:nvSpPr>
        <p:spPr/>
        <p:txBody>
          <a:bodyPr/>
          <a:lstStyle>
            <a:lvl1pPr>
              <a:defRPr/>
            </a:lvl1pPr>
          </a:lstStyle>
          <a:p>
            <a:pPr>
              <a:defRPr/>
            </a:pPr>
            <a:fld id="{7779FD5C-9294-46BE-9B54-A80B5C2B906C}" type="slidenum">
              <a:rPr lang="fi-FI" altLang="en-US"/>
              <a:pPr>
                <a:defRPr/>
              </a:pPr>
              <a:t>‹#›</a:t>
            </a:fld>
            <a:endParaRPr lang="fi-FI" altLang="en-US"/>
          </a:p>
        </p:txBody>
      </p:sp>
    </p:spTree>
    <p:extLst>
      <p:ext uri="{BB962C8B-B14F-4D97-AF65-F5344CB8AC3E}">
        <p14:creationId xmlns:p14="http://schemas.microsoft.com/office/powerpoint/2010/main" val="17660082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Päivämäärän paikkamerkki 4"/>
          <p:cNvSpPr>
            <a:spLocks noGrp="1"/>
          </p:cNvSpPr>
          <p:nvPr>
            <p:ph type="dt" sz="half" idx="10"/>
          </p:nvPr>
        </p:nvSpPr>
        <p:spPr/>
        <p:txBody>
          <a:bodyPr/>
          <a:lstStyle>
            <a:lvl1pPr>
              <a:defRPr/>
            </a:lvl1pPr>
          </a:lstStyle>
          <a:p>
            <a:pPr>
              <a:defRPr/>
            </a:pPr>
            <a:fld id="{3AECF98B-8AC9-4F21-A34D-49E1A4DFA6CC}" type="datetime1">
              <a:rPr lang="fi-FI"/>
              <a:pPr>
                <a:defRPr/>
              </a:pPr>
              <a:t>26.1.2016</a:t>
            </a:fld>
            <a:endParaRPr lang="fi-FI"/>
          </a:p>
        </p:txBody>
      </p:sp>
      <p:sp>
        <p:nvSpPr>
          <p:cNvPr id="5" name="Alatunnisteen paikkamerkki 5"/>
          <p:cNvSpPr>
            <a:spLocks noGrp="1"/>
          </p:cNvSpPr>
          <p:nvPr>
            <p:ph type="ftr" sz="quarter" idx="11"/>
          </p:nvPr>
        </p:nvSpPr>
        <p:spPr/>
        <p:txBody>
          <a:bodyPr/>
          <a:lstStyle>
            <a:lvl1pPr>
              <a:defRPr/>
            </a:lvl1pPr>
          </a:lstStyle>
          <a:p>
            <a:pPr>
              <a:defRPr/>
            </a:pPr>
            <a:r>
              <a:rPr lang="fi-FI"/>
              <a:t>www.ecvd.eu</a:t>
            </a:r>
          </a:p>
        </p:txBody>
      </p:sp>
      <p:sp>
        <p:nvSpPr>
          <p:cNvPr id="6" name="Dian numeron paikkamerkki 6"/>
          <p:cNvSpPr>
            <a:spLocks noGrp="1"/>
          </p:cNvSpPr>
          <p:nvPr>
            <p:ph type="sldNum" sz="quarter" idx="12"/>
          </p:nvPr>
        </p:nvSpPr>
        <p:spPr/>
        <p:txBody>
          <a:bodyPr/>
          <a:lstStyle>
            <a:lvl1pPr>
              <a:defRPr/>
            </a:lvl1pPr>
          </a:lstStyle>
          <a:p>
            <a:pPr>
              <a:defRPr/>
            </a:pPr>
            <a:fld id="{4ED93748-D5E2-4444-9A5A-39F1E0337392}" type="slidenum">
              <a:rPr lang="fi-FI" altLang="en-US"/>
              <a:pPr>
                <a:defRPr/>
              </a:pPr>
              <a:t>‹#›</a:t>
            </a:fld>
            <a:endParaRPr lang="fi-FI" altLang="en-US"/>
          </a:p>
        </p:txBody>
      </p:sp>
    </p:spTree>
    <p:extLst>
      <p:ext uri="{BB962C8B-B14F-4D97-AF65-F5344CB8AC3E}">
        <p14:creationId xmlns:p14="http://schemas.microsoft.com/office/powerpoint/2010/main" val="3390001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Päivämäärän paikkamerkki 4"/>
          <p:cNvSpPr>
            <a:spLocks noGrp="1"/>
          </p:cNvSpPr>
          <p:nvPr>
            <p:ph type="dt" sz="half" idx="10"/>
          </p:nvPr>
        </p:nvSpPr>
        <p:spPr/>
        <p:txBody>
          <a:bodyPr/>
          <a:lstStyle>
            <a:lvl1pPr>
              <a:defRPr/>
            </a:lvl1pPr>
          </a:lstStyle>
          <a:p>
            <a:pPr>
              <a:defRPr/>
            </a:pPr>
            <a:fld id="{D47DD61A-3D45-4E36-BA67-0965DC26CD9B}" type="datetime1">
              <a:rPr lang="fi-FI"/>
              <a:pPr>
                <a:defRPr/>
              </a:pPr>
              <a:t>26.1.2016</a:t>
            </a:fld>
            <a:endParaRPr lang="fi-FI"/>
          </a:p>
        </p:txBody>
      </p:sp>
      <p:sp>
        <p:nvSpPr>
          <p:cNvPr id="5" name="Alatunnisteen paikkamerkki 5"/>
          <p:cNvSpPr>
            <a:spLocks noGrp="1"/>
          </p:cNvSpPr>
          <p:nvPr>
            <p:ph type="ftr" sz="quarter" idx="11"/>
          </p:nvPr>
        </p:nvSpPr>
        <p:spPr/>
        <p:txBody>
          <a:bodyPr/>
          <a:lstStyle>
            <a:lvl1pPr>
              <a:defRPr/>
            </a:lvl1pPr>
          </a:lstStyle>
          <a:p>
            <a:pPr>
              <a:defRPr/>
            </a:pPr>
            <a:r>
              <a:rPr lang="fi-FI"/>
              <a:t>www.ecvd.eu</a:t>
            </a:r>
          </a:p>
        </p:txBody>
      </p:sp>
      <p:sp>
        <p:nvSpPr>
          <p:cNvPr id="6" name="Dian numeron paikkamerkki 6"/>
          <p:cNvSpPr>
            <a:spLocks noGrp="1"/>
          </p:cNvSpPr>
          <p:nvPr>
            <p:ph type="sldNum" sz="quarter" idx="12"/>
          </p:nvPr>
        </p:nvSpPr>
        <p:spPr/>
        <p:txBody>
          <a:bodyPr/>
          <a:lstStyle>
            <a:lvl1pPr>
              <a:defRPr/>
            </a:lvl1pPr>
          </a:lstStyle>
          <a:p>
            <a:pPr>
              <a:defRPr/>
            </a:pPr>
            <a:fld id="{B3E680C4-F77B-4754-97F4-1D41FE92C238}" type="slidenum">
              <a:rPr lang="fi-FI" altLang="en-US"/>
              <a:pPr>
                <a:defRPr/>
              </a:pPr>
              <a:t>‹#›</a:t>
            </a:fld>
            <a:endParaRPr lang="fi-FI" altLang="en-US"/>
          </a:p>
        </p:txBody>
      </p:sp>
    </p:spTree>
    <p:extLst>
      <p:ext uri="{BB962C8B-B14F-4D97-AF65-F5344CB8AC3E}">
        <p14:creationId xmlns:p14="http://schemas.microsoft.com/office/powerpoint/2010/main" val="26046012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811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811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Päivämäärän paikkamerkki 4"/>
          <p:cNvSpPr>
            <a:spLocks noGrp="1"/>
          </p:cNvSpPr>
          <p:nvPr>
            <p:ph type="dt" sz="half" idx="10"/>
          </p:nvPr>
        </p:nvSpPr>
        <p:spPr/>
        <p:txBody>
          <a:bodyPr/>
          <a:lstStyle>
            <a:lvl1pPr>
              <a:defRPr/>
            </a:lvl1pPr>
          </a:lstStyle>
          <a:p>
            <a:pPr>
              <a:defRPr/>
            </a:pPr>
            <a:fld id="{A7CB77FD-39CB-42D2-B7B0-ED4542139145}" type="datetime1">
              <a:rPr lang="fi-FI"/>
              <a:pPr>
                <a:defRPr/>
              </a:pPr>
              <a:t>26.1.2016</a:t>
            </a:fld>
            <a:endParaRPr lang="fi-FI"/>
          </a:p>
        </p:txBody>
      </p:sp>
      <p:sp>
        <p:nvSpPr>
          <p:cNvPr id="6" name="Alatunnisteen paikkamerkki 5"/>
          <p:cNvSpPr>
            <a:spLocks noGrp="1"/>
          </p:cNvSpPr>
          <p:nvPr>
            <p:ph type="ftr" sz="quarter" idx="11"/>
          </p:nvPr>
        </p:nvSpPr>
        <p:spPr/>
        <p:txBody>
          <a:bodyPr/>
          <a:lstStyle>
            <a:lvl1pPr>
              <a:defRPr/>
            </a:lvl1pPr>
          </a:lstStyle>
          <a:p>
            <a:pPr>
              <a:defRPr/>
            </a:pPr>
            <a:r>
              <a:rPr lang="fi-FI"/>
              <a:t>www.ecvd.eu</a:t>
            </a:r>
          </a:p>
        </p:txBody>
      </p:sp>
      <p:sp>
        <p:nvSpPr>
          <p:cNvPr id="7" name="Dian numeron paikkamerkki 6"/>
          <p:cNvSpPr>
            <a:spLocks noGrp="1"/>
          </p:cNvSpPr>
          <p:nvPr>
            <p:ph type="sldNum" sz="quarter" idx="12"/>
          </p:nvPr>
        </p:nvSpPr>
        <p:spPr/>
        <p:txBody>
          <a:bodyPr/>
          <a:lstStyle>
            <a:lvl1pPr>
              <a:defRPr/>
            </a:lvl1pPr>
          </a:lstStyle>
          <a:p>
            <a:pPr>
              <a:defRPr/>
            </a:pPr>
            <a:fld id="{923FC0BE-C6DC-49A3-BCDB-17EF03C6DE51}" type="slidenum">
              <a:rPr lang="fi-FI" altLang="en-US"/>
              <a:pPr>
                <a:defRPr/>
              </a:pPr>
              <a:t>‹#›</a:t>
            </a:fld>
            <a:endParaRPr lang="fi-FI" altLang="en-US"/>
          </a:p>
        </p:txBody>
      </p:sp>
    </p:spTree>
    <p:extLst>
      <p:ext uri="{BB962C8B-B14F-4D97-AF65-F5344CB8AC3E}">
        <p14:creationId xmlns:p14="http://schemas.microsoft.com/office/powerpoint/2010/main" val="17716939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Päivämäärän paikkamerkki 4"/>
          <p:cNvSpPr>
            <a:spLocks noGrp="1"/>
          </p:cNvSpPr>
          <p:nvPr>
            <p:ph type="dt" sz="half" idx="10"/>
          </p:nvPr>
        </p:nvSpPr>
        <p:spPr/>
        <p:txBody>
          <a:bodyPr/>
          <a:lstStyle>
            <a:lvl1pPr>
              <a:defRPr/>
            </a:lvl1pPr>
          </a:lstStyle>
          <a:p>
            <a:pPr>
              <a:defRPr/>
            </a:pPr>
            <a:fld id="{73A4913F-AD4B-4A5F-8210-18A4317D698C}" type="datetime1">
              <a:rPr lang="fi-FI"/>
              <a:pPr>
                <a:defRPr/>
              </a:pPr>
              <a:t>26.1.2016</a:t>
            </a:fld>
            <a:endParaRPr lang="fi-FI"/>
          </a:p>
        </p:txBody>
      </p:sp>
      <p:sp>
        <p:nvSpPr>
          <p:cNvPr id="8" name="Alatunnisteen paikkamerkki 5"/>
          <p:cNvSpPr>
            <a:spLocks noGrp="1"/>
          </p:cNvSpPr>
          <p:nvPr>
            <p:ph type="ftr" sz="quarter" idx="11"/>
          </p:nvPr>
        </p:nvSpPr>
        <p:spPr/>
        <p:txBody>
          <a:bodyPr/>
          <a:lstStyle>
            <a:lvl1pPr>
              <a:defRPr/>
            </a:lvl1pPr>
          </a:lstStyle>
          <a:p>
            <a:pPr>
              <a:defRPr/>
            </a:pPr>
            <a:r>
              <a:rPr lang="fi-FI"/>
              <a:t>www.ecvd.eu</a:t>
            </a:r>
          </a:p>
        </p:txBody>
      </p:sp>
      <p:sp>
        <p:nvSpPr>
          <p:cNvPr id="9" name="Dian numeron paikkamerkki 6"/>
          <p:cNvSpPr>
            <a:spLocks noGrp="1"/>
          </p:cNvSpPr>
          <p:nvPr>
            <p:ph type="sldNum" sz="quarter" idx="12"/>
          </p:nvPr>
        </p:nvSpPr>
        <p:spPr/>
        <p:txBody>
          <a:bodyPr/>
          <a:lstStyle>
            <a:lvl1pPr>
              <a:defRPr/>
            </a:lvl1pPr>
          </a:lstStyle>
          <a:p>
            <a:pPr>
              <a:defRPr/>
            </a:pPr>
            <a:fld id="{269103AD-DDC0-4B1C-8F47-75DAE8F76716}" type="slidenum">
              <a:rPr lang="fi-FI" altLang="en-US"/>
              <a:pPr>
                <a:defRPr/>
              </a:pPr>
              <a:t>‹#›</a:t>
            </a:fld>
            <a:endParaRPr lang="fi-FI" altLang="en-US"/>
          </a:p>
        </p:txBody>
      </p:sp>
    </p:spTree>
    <p:extLst>
      <p:ext uri="{BB962C8B-B14F-4D97-AF65-F5344CB8AC3E}">
        <p14:creationId xmlns:p14="http://schemas.microsoft.com/office/powerpoint/2010/main" val="27321568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Päivämäärän paikkamerkki 4"/>
          <p:cNvSpPr>
            <a:spLocks noGrp="1"/>
          </p:cNvSpPr>
          <p:nvPr>
            <p:ph type="dt" sz="half" idx="10"/>
          </p:nvPr>
        </p:nvSpPr>
        <p:spPr/>
        <p:txBody>
          <a:bodyPr/>
          <a:lstStyle>
            <a:lvl1pPr>
              <a:defRPr/>
            </a:lvl1pPr>
          </a:lstStyle>
          <a:p>
            <a:pPr>
              <a:defRPr/>
            </a:pPr>
            <a:fld id="{DC2E9EDA-F991-4F4E-8821-BEDCF0E54C78}" type="datetime1">
              <a:rPr lang="fi-FI"/>
              <a:pPr>
                <a:defRPr/>
              </a:pPr>
              <a:t>26.1.2016</a:t>
            </a:fld>
            <a:endParaRPr lang="fi-FI"/>
          </a:p>
        </p:txBody>
      </p:sp>
      <p:sp>
        <p:nvSpPr>
          <p:cNvPr id="4" name="Alatunnisteen paikkamerkki 5"/>
          <p:cNvSpPr>
            <a:spLocks noGrp="1"/>
          </p:cNvSpPr>
          <p:nvPr>
            <p:ph type="ftr" sz="quarter" idx="11"/>
          </p:nvPr>
        </p:nvSpPr>
        <p:spPr/>
        <p:txBody>
          <a:bodyPr/>
          <a:lstStyle>
            <a:lvl1pPr>
              <a:defRPr/>
            </a:lvl1pPr>
          </a:lstStyle>
          <a:p>
            <a:pPr>
              <a:defRPr/>
            </a:pPr>
            <a:r>
              <a:rPr lang="fi-FI"/>
              <a:t>www.ecvd.eu</a:t>
            </a:r>
          </a:p>
        </p:txBody>
      </p:sp>
      <p:sp>
        <p:nvSpPr>
          <p:cNvPr id="5" name="Dian numeron paikkamerkki 6"/>
          <p:cNvSpPr>
            <a:spLocks noGrp="1"/>
          </p:cNvSpPr>
          <p:nvPr>
            <p:ph type="sldNum" sz="quarter" idx="12"/>
          </p:nvPr>
        </p:nvSpPr>
        <p:spPr/>
        <p:txBody>
          <a:bodyPr/>
          <a:lstStyle>
            <a:lvl1pPr>
              <a:defRPr/>
            </a:lvl1pPr>
          </a:lstStyle>
          <a:p>
            <a:pPr>
              <a:defRPr/>
            </a:pPr>
            <a:fld id="{C71822B3-1CA7-4C57-B7A4-15A2CC4FD182}" type="slidenum">
              <a:rPr lang="fi-FI" altLang="en-US"/>
              <a:pPr>
                <a:defRPr/>
              </a:pPr>
              <a:t>‹#›</a:t>
            </a:fld>
            <a:endParaRPr lang="fi-FI" altLang="en-US"/>
          </a:p>
        </p:txBody>
      </p:sp>
    </p:spTree>
    <p:extLst>
      <p:ext uri="{BB962C8B-B14F-4D97-AF65-F5344CB8AC3E}">
        <p14:creationId xmlns:p14="http://schemas.microsoft.com/office/powerpoint/2010/main" val="1529585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811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811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fld id="{F1E820C4-D627-44B9-9C2D-85D7AEB8D914}" type="datetime1">
              <a:rPr lang="fi-FI"/>
              <a:pPr>
                <a:defRPr/>
              </a:pPr>
              <a:t>26.1.2016</a:t>
            </a:fld>
            <a:endParaRPr lang="fi-FI"/>
          </a:p>
        </p:txBody>
      </p:sp>
      <p:sp>
        <p:nvSpPr>
          <p:cNvPr id="6" name="Footer Placeholder 5"/>
          <p:cNvSpPr>
            <a:spLocks noGrp="1"/>
          </p:cNvSpPr>
          <p:nvPr>
            <p:ph type="ftr" sz="quarter" idx="11"/>
          </p:nvPr>
        </p:nvSpPr>
        <p:spPr/>
        <p:txBody>
          <a:bodyPr/>
          <a:lstStyle>
            <a:lvl1pPr>
              <a:defRPr/>
            </a:lvl1pPr>
          </a:lstStyle>
          <a:p>
            <a:pPr>
              <a:defRPr/>
            </a:pPr>
            <a:r>
              <a:rPr lang="fi-FI"/>
              <a:t>www.ecvd.eu</a:t>
            </a:r>
          </a:p>
        </p:txBody>
      </p:sp>
      <p:sp>
        <p:nvSpPr>
          <p:cNvPr id="7" name="Slide Number Placeholder 6"/>
          <p:cNvSpPr>
            <a:spLocks noGrp="1"/>
          </p:cNvSpPr>
          <p:nvPr>
            <p:ph type="sldNum" sz="quarter" idx="12"/>
          </p:nvPr>
        </p:nvSpPr>
        <p:spPr/>
        <p:txBody>
          <a:bodyPr/>
          <a:lstStyle>
            <a:lvl1pPr>
              <a:defRPr smtClean="0"/>
            </a:lvl1pPr>
          </a:lstStyle>
          <a:p>
            <a:pPr>
              <a:defRPr/>
            </a:pPr>
            <a:fld id="{893A20BF-5704-4860-8FF5-DAAA7FF8E3AD}" type="slidenum">
              <a:rPr lang="fi-FI" altLang="en-US"/>
              <a:pPr>
                <a:defRPr/>
              </a:pPr>
              <a:t>‹#›</a:t>
            </a:fld>
            <a:endParaRPr lang="fi-FI" altLang="en-US"/>
          </a:p>
        </p:txBody>
      </p:sp>
    </p:spTree>
    <p:extLst>
      <p:ext uri="{BB962C8B-B14F-4D97-AF65-F5344CB8AC3E}">
        <p14:creationId xmlns:p14="http://schemas.microsoft.com/office/powerpoint/2010/main" val="30893708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äivämäärän paikkamerkki 4"/>
          <p:cNvSpPr>
            <a:spLocks noGrp="1"/>
          </p:cNvSpPr>
          <p:nvPr>
            <p:ph type="dt" sz="half" idx="10"/>
          </p:nvPr>
        </p:nvSpPr>
        <p:spPr/>
        <p:txBody>
          <a:bodyPr/>
          <a:lstStyle>
            <a:lvl1pPr>
              <a:defRPr/>
            </a:lvl1pPr>
          </a:lstStyle>
          <a:p>
            <a:pPr>
              <a:defRPr/>
            </a:pPr>
            <a:fld id="{8D2DC3EE-5F42-45E9-98D5-C71DBD5C0AD1}" type="datetime1">
              <a:rPr lang="fi-FI"/>
              <a:pPr>
                <a:defRPr/>
              </a:pPr>
              <a:t>26.1.2016</a:t>
            </a:fld>
            <a:endParaRPr lang="fi-FI"/>
          </a:p>
        </p:txBody>
      </p:sp>
      <p:sp>
        <p:nvSpPr>
          <p:cNvPr id="3" name="Alatunnisteen paikkamerkki 5"/>
          <p:cNvSpPr>
            <a:spLocks noGrp="1"/>
          </p:cNvSpPr>
          <p:nvPr>
            <p:ph type="ftr" sz="quarter" idx="11"/>
          </p:nvPr>
        </p:nvSpPr>
        <p:spPr/>
        <p:txBody>
          <a:bodyPr/>
          <a:lstStyle>
            <a:lvl1pPr>
              <a:defRPr/>
            </a:lvl1pPr>
          </a:lstStyle>
          <a:p>
            <a:pPr>
              <a:defRPr/>
            </a:pPr>
            <a:r>
              <a:rPr lang="fi-FI"/>
              <a:t>www.ecvd.eu</a:t>
            </a:r>
          </a:p>
        </p:txBody>
      </p:sp>
      <p:sp>
        <p:nvSpPr>
          <p:cNvPr id="4" name="Dian numeron paikkamerkki 6"/>
          <p:cNvSpPr>
            <a:spLocks noGrp="1"/>
          </p:cNvSpPr>
          <p:nvPr>
            <p:ph type="sldNum" sz="quarter" idx="12"/>
          </p:nvPr>
        </p:nvSpPr>
        <p:spPr/>
        <p:txBody>
          <a:bodyPr/>
          <a:lstStyle>
            <a:lvl1pPr>
              <a:defRPr/>
            </a:lvl1pPr>
          </a:lstStyle>
          <a:p>
            <a:pPr>
              <a:defRPr/>
            </a:pPr>
            <a:fld id="{399545B4-4DE6-4AE1-AC74-71FF29586C59}" type="slidenum">
              <a:rPr lang="fi-FI" altLang="en-US"/>
              <a:pPr>
                <a:defRPr/>
              </a:pPr>
              <a:t>‹#›</a:t>
            </a:fld>
            <a:endParaRPr lang="fi-FI" altLang="en-US"/>
          </a:p>
        </p:txBody>
      </p:sp>
    </p:spTree>
    <p:extLst>
      <p:ext uri="{BB962C8B-B14F-4D97-AF65-F5344CB8AC3E}">
        <p14:creationId xmlns:p14="http://schemas.microsoft.com/office/powerpoint/2010/main" val="4272850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Päivämäärän paikkamerkki 4"/>
          <p:cNvSpPr>
            <a:spLocks noGrp="1"/>
          </p:cNvSpPr>
          <p:nvPr>
            <p:ph type="dt" sz="half" idx="10"/>
          </p:nvPr>
        </p:nvSpPr>
        <p:spPr/>
        <p:txBody>
          <a:bodyPr/>
          <a:lstStyle>
            <a:lvl1pPr>
              <a:defRPr/>
            </a:lvl1pPr>
          </a:lstStyle>
          <a:p>
            <a:pPr>
              <a:defRPr/>
            </a:pPr>
            <a:fld id="{AF452F95-6034-4DD2-A426-BB9002859B2D}" type="datetime1">
              <a:rPr lang="fi-FI"/>
              <a:pPr>
                <a:defRPr/>
              </a:pPr>
              <a:t>26.1.2016</a:t>
            </a:fld>
            <a:endParaRPr lang="fi-FI"/>
          </a:p>
        </p:txBody>
      </p:sp>
      <p:sp>
        <p:nvSpPr>
          <p:cNvPr id="6" name="Alatunnisteen paikkamerkki 5"/>
          <p:cNvSpPr>
            <a:spLocks noGrp="1"/>
          </p:cNvSpPr>
          <p:nvPr>
            <p:ph type="ftr" sz="quarter" idx="11"/>
          </p:nvPr>
        </p:nvSpPr>
        <p:spPr/>
        <p:txBody>
          <a:bodyPr/>
          <a:lstStyle>
            <a:lvl1pPr>
              <a:defRPr/>
            </a:lvl1pPr>
          </a:lstStyle>
          <a:p>
            <a:pPr>
              <a:defRPr/>
            </a:pPr>
            <a:r>
              <a:rPr lang="fi-FI"/>
              <a:t>www.ecvd.eu</a:t>
            </a:r>
          </a:p>
        </p:txBody>
      </p:sp>
      <p:sp>
        <p:nvSpPr>
          <p:cNvPr id="7" name="Dian numeron paikkamerkki 6"/>
          <p:cNvSpPr>
            <a:spLocks noGrp="1"/>
          </p:cNvSpPr>
          <p:nvPr>
            <p:ph type="sldNum" sz="quarter" idx="12"/>
          </p:nvPr>
        </p:nvSpPr>
        <p:spPr/>
        <p:txBody>
          <a:bodyPr/>
          <a:lstStyle>
            <a:lvl1pPr>
              <a:defRPr/>
            </a:lvl1pPr>
          </a:lstStyle>
          <a:p>
            <a:pPr>
              <a:defRPr/>
            </a:pPr>
            <a:fld id="{A5CF6399-EC23-45D6-8533-5111FDD40D82}" type="slidenum">
              <a:rPr lang="fi-FI" altLang="en-US"/>
              <a:pPr>
                <a:defRPr/>
              </a:pPr>
              <a:t>‹#›</a:t>
            </a:fld>
            <a:endParaRPr lang="fi-FI" altLang="en-US"/>
          </a:p>
        </p:txBody>
      </p:sp>
    </p:spTree>
    <p:extLst>
      <p:ext uri="{BB962C8B-B14F-4D97-AF65-F5344CB8AC3E}">
        <p14:creationId xmlns:p14="http://schemas.microsoft.com/office/powerpoint/2010/main" val="12528391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Päivämäärän paikkamerkki 4"/>
          <p:cNvSpPr>
            <a:spLocks noGrp="1"/>
          </p:cNvSpPr>
          <p:nvPr>
            <p:ph type="dt" sz="half" idx="10"/>
          </p:nvPr>
        </p:nvSpPr>
        <p:spPr/>
        <p:txBody>
          <a:bodyPr/>
          <a:lstStyle>
            <a:lvl1pPr>
              <a:defRPr/>
            </a:lvl1pPr>
          </a:lstStyle>
          <a:p>
            <a:pPr>
              <a:defRPr/>
            </a:pPr>
            <a:fld id="{9CB760B0-AAEC-446B-846C-BBCE2213B83E}" type="datetime1">
              <a:rPr lang="fi-FI"/>
              <a:pPr>
                <a:defRPr/>
              </a:pPr>
              <a:t>26.1.2016</a:t>
            </a:fld>
            <a:endParaRPr lang="fi-FI"/>
          </a:p>
        </p:txBody>
      </p:sp>
      <p:sp>
        <p:nvSpPr>
          <p:cNvPr id="6" name="Alatunnisteen paikkamerkki 5"/>
          <p:cNvSpPr>
            <a:spLocks noGrp="1"/>
          </p:cNvSpPr>
          <p:nvPr>
            <p:ph type="ftr" sz="quarter" idx="11"/>
          </p:nvPr>
        </p:nvSpPr>
        <p:spPr/>
        <p:txBody>
          <a:bodyPr/>
          <a:lstStyle>
            <a:lvl1pPr>
              <a:defRPr/>
            </a:lvl1pPr>
          </a:lstStyle>
          <a:p>
            <a:pPr>
              <a:defRPr/>
            </a:pPr>
            <a:r>
              <a:rPr lang="fi-FI"/>
              <a:t>www.ecvd.eu</a:t>
            </a:r>
          </a:p>
        </p:txBody>
      </p:sp>
      <p:sp>
        <p:nvSpPr>
          <p:cNvPr id="7" name="Dian numeron paikkamerkki 6"/>
          <p:cNvSpPr>
            <a:spLocks noGrp="1"/>
          </p:cNvSpPr>
          <p:nvPr>
            <p:ph type="sldNum" sz="quarter" idx="12"/>
          </p:nvPr>
        </p:nvSpPr>
        <p:spPr/>
        <p:txBody>
          <a:bodyPr/>
          <a:lstStyle>
            <a:lvl1pPr>
              <a:defRPr/>
            </a:lvl1pPr>
          </a:lstStyle>
          <a:p>
            <a:pPr>
              <a:defRPr/>
            </a:pPr>
            <a:fld id="{C30B8609-B3B9-48FB-8BE3-1D746BC52F69}" type="slidenum">
              <a:rPr lang="fi-FI" altLang="en-US"/>
              <a:pPr>
                <a:defRPr/>
              </a:pPr>
              <a:t>‹#›</a:t>
            </a:fld>
            <a:endParaRPr lang="fi-FI" altLang="en-US"/>
          </a:p>
        </p:txBody>
      </p:sp>
    </p:spTree>
    <p:extLst>
      <p:ext uri="{BB962C8B-B14F-4D97-AF65-F5344CB8AC3E}">
        <p14:creationId xmlns:p14="http://schemas.microsoft.com/office/powerpoint/2010/main" val="23866312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Päivämäärän paikkamerkki 4"/>
          <p:cNvSpPr>
            <a:spLocks noGrp="1"/>
          </p:cNvSpPr>
          <p:nvPr>
            <p:ph type="dt" sz="half" idx="10"/>
          </p:nvPr>
        </p:nvSpPr>
        <p:spPr/>
        <p:txBody>
          <a:bodyPr/>
          <a:lstStyle>
            <a:lvl1pPr>
              <a:defRPr/>
            </a:lvl1pPr>
          </a:lstStyle>
          <a:p>
            <a:pPr>
              <a:defRPr/>
            </a:pPr>
            <a:fld id="{19ACACD8-C23D-4892-95FC-2FFACA3CCF46}" type="datetime1">
              <a:rPr lang="fi-FI"/>
              <a:pPr>
                <a:defRPr/>
              </a:pPr>
              <a:t>26.1.2016</a:t>
            </a:fld>
            <a:endParaRPr lang="fi-FI"/>
          </a:p>
        </p:txBody>
      </p:sp>
      <p:sp>
        <p:nvSpPr>
          <p:cNvPr id="5" name="Alatunnisteen paikkamerkki 5"/>
          <p:cNvSpPr>
            <a:spLocks noGrp="1"/>
          </p:cNvSpPr>
          <p:nvPr>
            <p:ph type="ftr" sz="quarter" idx="11"/>
          </p:nvPr>
        </p:nvSpPr>
        <p:spPr/>
        <p:txBody>
          <a:bodyPr/>
          <a:lstStyle>
            <a:lvl1pPr>
              <a:defRPr/>
            </a:lvl1pPr>
          </a:lstStyle>
          <a:p>
            <a:pPr>
              <a:defRPr/>
            </a:pPr>
            <a:r>
              <a:rPr lang="fi-FI"/>
              <a:t>www.ecvd.eu</a:t>
            </a:r>
          </a:p>
        </p:txBody>
      </p:sp>
      <p:sp>
        <p:nvSpPr>
          <p:cNvPr id="6" name="Dian numeron paikkamerkki 6"/>
          <p:cNvSpPr>
            <a:spLocks noGrp="1"/>
          </p:cNvSpPr>
          <p:nvPr>
            <p:ph type="sldNum" sz="quarter" idx="12"/>
          </p:nvPr>
        </p:nvSpPr>
        <p:spPr/>
        <p:txBody>
          <a:bodyPr/>
          <a:lstStyle>
            <a:lvl1pPr>
              <a:defRPr/>
            </a:lvl1pPr>
          </a:lstStyle>
          <a:p>
            <a:pPr>
              <a:defRPr/>
            </a:pPr>
            <a:fld id="{11536635-F0C6-43F8-849D-74A97895646A}" type="slidenum">
              <a:rPr lang="fi-FI" altLang="en-US"/>
              <a:pPr>
                <a:defRPr/>
              </a:pPr>
              <a:t>‹#›</a:t>
            </a:fld>
            <a:endParaRPr lang="fi-FI" altLang="en-US"/>
          </a:p>
        </p:txBody>
      </p:sp>
    </p:spTree>
    <p:extLst>
      <p:ext uri="{BB962C8B-B14F-4D97-AF65-F5344CB8AC3E}">
        <p14:creationId xmlns:p14="http://schemas.microsoft.com/office/powerpoint/2010/main" val="16360190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324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732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Päivämäärän paikkamerkki 4"/>
          <p:cNvSpPr>
            <a:spLocks noGrp="1"/>
          </p:cNvSpPr>
          <p:nvPr>
            <p:ph type="dt" sz="half" idx="10"/>
          </p:nvPr>
        </p:nvSpPr>
        <p:spPr/>
        <p:txBody>
          <a:bodyPr/>
          <a:lstStyle>
            <a:lvl1pPr>
              <a:defRPr/>
            </a:lvl1pPr>
          </a:lstStyle>
          <a:p>
            <a:pPr>
              <a:defRPr/>
            </a:pPr>
            <a:fld id="{A6672B03-FDDB-42E5-B8C9-E2948209C5B1}" type="datetime1">
              <a:rPr lang="fi-FI"/>
              <a:pPr>
                <a:defRPr/>
              </a:pPr>
              <a:t>26.1.2016</a:t>
            </a:fld>
            <a:endParaRPr lang="fi-FI"/>
          </a:p>
        </p:txBody>
      </p:sp>
      <p:sp>
        <p:nvSpPr>
          <p:cNvPr id="5" name="Alatunnisteen paikkamerkki 5"/>
          <p:cNvSpPr>
            <a:spLocks noGrp="1"/>
          </p:cNvSpPr>
          <p:nvPr>
            <p:ph type="ftr" sz="quarter" idx="11"/>
          </p:nvPr>
        </p:nvSpPr>
        <p:spPr/>
        <p:txBody>
          <a:bodyPr/>
          <a:lstStyle>
            <a:lvl1pPr>
              <a:defRPr/>
            </a:lvl1pPr>
          </a:lstStyle>
          <a:p>
            <a:pPr>
              <a:defRPr/>
            </a:pPr>
            <a:r>
              <a:rPr lang="fi-FI"/>
              <a:t>www.ecvd.eu</a:t>
            </a:r>
          </a:p>
        </p:txBody>
      </p:sp>
      <p:sp>
        <p:nvSpPr>
          <p:cNvPr id="6" name="Dian numeron paikkamerkki 6"/>
          <p:cNvSpPr>
            <a:spLocks noGrp="1"/>
          </p:cNvSpPr>
          <p:nvPr>
            <p:ph type="sldNum" sz="quarter" idx="12"/>
          </p:nvPr>
        </p:nvSpPr>
        <p:spPr/>
        <p:txBody>
          <a:bodyPr/>
          <a:lstStyle>
            <a:lvl1pPr>
              <a:defRPr/>
            </a:lvl1pPr>
          </a:lstStyle>
          <a:p>
            <a:pPr>
              <a:defRPr/>
            </a:pPr>
            <a:fld id="{533B758F-6A11-4D38-971D-C51B3008AAD6}" type="slidenum">
              <a:rPr lang="fi-FI" altLang="en-US"/>
              <a:pPr>
                <a:defRPr/>
              </a:pPr>
              <a:t>‹#›</a:t>
            </a:fld>
            <a:endParaRPr lang="fi-FI" altLang="en-US"/>
          </a:p>
        </p:txBody>
      </p:sp>
    </p:spTree>
    <p:extLst>
      <p:ext uri="{BB962C8B-B14F-4D97-AF65-F5344CB8AC3E}">
        <p14:creationId xmlns:p14="http://schemas.microsoft.com/office/powerpoint/2010/main" val="22877934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Päivämäärän paikkamerkki 6"/>
          <p:cNvSpPr>
            <a:spLocks noGrp="1"/>
          </p:cNvSpPr>
          <p:nvPr>
            <p:ph type="dt" sz="half" idx="10"/>
          </p:nvPr>
        </p:nvSpPr>
        <p:spPr/>
        <p:txBody>
          <a:bodyPr/>
          <a:lstStyle>
            <a:lvl1pPr>
              <a:defRPr/>
            </a:lvl1pPr>
          </a:lstStyle>
          <a:p>
            <a:pPr>
              <a:defRPr/>
            </a:pPr>
            <a:fld id="{F33AC521-3519-4F37-A523-3E28CE38909B}" type="datetime1">
              <a:rPr lang="fi-FI"/>
              <a:pPr>
                <a:defRPr/>
              </a:pPr>
              <a:t>26.1.2016</a:t>
            </a:fld>
            <a:endParaRPr lang="fi-FI"/>
          </a:p>
        </p:txBody>
      </p:sp>
      <p:sp>
        <p:nvSpPr>
          <p:cNvPr id="5" name="Alatunnisteen paikkamerkki 7"/>
          <p:cNvSpPr>
            <a:spLocks noGrp="1"/>
          </p:cNvSpPr>
          <p:nvPr>
            <p:ph type="ftr" sz="quarter" idx="11"/>
          </p:nvPr>
        </p:nvSpPr>
        <p:spPr/>
        <p:txBody>
          <a:bodyPr/>
          <a:lstStyle>
            <a:lvl1pPr>
              <a:defRPr/>
            </a:lvl1pPr>
          </a:lstStyle>
          <a:p>
            <a:pPr>
              <a:defRPr/>
            </a:pPr>
            <a:r>
              <a:rPr lang="fi-FI"/>
              <a:t>www.ecvd.eu</a:t>
            </a:r>
          </a:p>
        </p:txBody>
      </p:sp>
      <p:sp>
        <p:nvSpPr>
          <p:cNvPr id="6" name="Dian numeron paikkamerkki 8"/>
          <p:cNvSpPr>
            <a:spLocks noGrp="1"/>
          </p:cNvSpPr>
          <p:nvPr>
            <p:ph type="sldNum" sz="quarter" idx="12"/>
          </p:nvPr>
        </p:nvSpPr>
        <p:spPr/>
        <p:txBody>
          <a:bodyPr/>
          <a:lstStyle>
            <a:lvl1pPr>
              <a:defRPr/>
            </a:lvl1pPr>
          </a:lstStyle>
          <a:p>
            <a:pPr>
              <a:defRPr/>
            </a:pPr>
            <a:fld id="{C395FDC3-0999-4D51-8271-229096A92693}" type="slidenum">
              <a:rPr lang="fi-FI" altLang="en-US"/>
              <a:pPr>
                <a:defRPr/>
              </a:pPr>
              <a:t>‹#›</a:t>
            </a:fld>
            <a:endParaRPr lang="fi-FI" altLang="en-US"/>
          </a:p>
        </p:txBody>
      </p:sp>
    </p:spTree>
    <p:extLst>
      <p:ext uri="{BB962C8B-B14F-4D97-AF65-F5344CB8AC3E}">
        <p14:creationId xmlns:p14="http://schemas.microsoft.com/office/powerpoint/2010/main" val="5144335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Päivämäärän paikkamerkki 6"/>
          <p:cNvSpPr>
            <a:spLocks noGrp="1"/>
          </p:cNvSpPr>
          <p:nvPr>
            <p:ph type="dt" sz="half" idx="10"/>
          </p:nvPr>
        </p:nvSpPr>
        <p:spPr/>
        <p:txBody>
          <a:bodyPr/>
          <a:lstStyle>
            <a:lvl1pPr>
              <a:defRPr/>
            </a:lvl1pPr>
          </a:lstStyle>
          <a:p>
            <a:pPr>
              <a:defRPr/>
            </a:pPr>
            <a:fld id="{2D9F4431-FE9A-444D-829D-A3F15EC5B0F1}" type="datetime1">
              <a:rPr lang="fi-FI"/>
              <a:pPr>
                <a:defRPr/>
              </a:pPr>
              <a:t>26.1.2016</a:t>
            </a:fld>
            <a:endParaRPr lang="fi-FI"/>
          </a:p>
        </p:txBody>
      </p:sp>
      <p:sp>
        <p:nvSpPr>
          <p:cNvPr id="5" name="Alatunnisteen paikkamerkki 7"/>
          <p:cNvSpPr>
            <a:spLocks noGrp="1"/>
          </p:cNvSpPr>
          <p:nvPr>
            <p:ph type="ftr" sz="quarter" idx="11"/>
          </p:nvPr>
        </p:nvSpPr>
        <p:spPr/>
        <p:txBody>
          <a:bodyPr/>
          <a:lstStyle>
            <a:lvl1pPr>
              <a:defRPr/>
            </a:lvl1pPr>
          </a:lstStyle>
          <a:p>
            <a:pPr>
              <a:defRPr/>
            </a:pPr>
            <a:r>
              <a:rPr lang="fi-FI"/>
              <a:t>www.ecvd.eu</a:t>
            </a:r>
          </a:p>
        </p:txBody>
      </p:sp>
      <p:sp>
        <p:nvSpPr>
          <p:cNvPr id="6" name="Dian numeron paikkamerkki 8"/>
          <p:cNvSpPr>
            <a:spLocks noGrp="1"/>
          </p:cNvSpPr>
          <p:nvPr>
            <p:ph type="sldNum" sz="quarter" idx="12"/>
          </p:nvPr>
        </p:nvSpPr>
        <p:spPr/>
        <p:txBody>
          <a:bodyPr/>
          <a:lstStyle>
            <a:lvl1pPr>
              <a:defRPr/>
            </a:lvl1pPr>
          </a:lstStyle>
          <a:p>
            <a:pPr>
              <a:defRPr/>
            </a:pPr>
            <a:fld id="{0FD4AC33-9026-4B2D-8313-7DF490DEC66C}" type="slidenum">
              <a:rPr lang="fi-FI" altLang="en-US"/>
              <a:pPr>
                <a:defRPr/>
              </a:pPr>
              <a:t>‹#›</a:t>
            </a:fld>
            <a:endParaRPr lang="fi-FI" altLang="en-US"/>
          </a:p>
        </p:txBody>
      </p:sp>
    </p:spTree>
    <p:extLst>
      <p:ext uri="{BB962C8B-B14F-4D97-AF65-F5344CB8AC3E}">
        <p14:creationId xmlns:p14="http://schemas.microsoft.com/office/powerpoint/2010/main" val="15612667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Päivämäärän paikkamerkki 6"/>
          <p:cNvSpPr>
            <a:spLocks noGrp="1"/>
          </p:cNvSpPr>
          <p:nvPr>
            <p:ph type="dt" sz="half" idx="10"/>
          </p:nvPr>
        </p:nvSpPr>
        <p:spPr/>
        <p:txBody>
          <a:bodyPr/>
          <a:lstStyle>
            <a:lvl1pPr>
              <a:defRPr/>
            </a:lvl1pPr>
          </a:lstStyle>
          <a:p>
            <a:pPr>
              <a:defRPr/>
            </a:pPr>
            <a:fld id="{BF471AA3-C850-43C4-9417-8A16CBFA0009}" type="datetime1">
              <a:rPr lang="fi-FI"/>
              <a:pPr>
                <a:defRPr/>
              </a:pPr>
              <a:t>26.1.2016</a:t>
            </a:fld>
            <a:endParaRPr lang="fi-FI"/>
          </a:p>
        </p:txBody>
      </p:sp>
      <p:sp>
        <p:nvSpPr>
          <p:cNvPr id="5" name="Alatunnisteen paikkamerkki 7"/>
          <p:cNvSpPr>
            <a:spLocks noGrp="1"/>
          </p:cNvSpPr>
          <p:nvPr>
            <p:ph type="ftr" sz="quarter" idx="11"/>
          </p:nvPr>
        </p:nvSpPr>
        <p:spPr/>
        <p:txBody>
          <a:bodyPr/>
          <a:lstStyle>
            <a:lvl1pPr>
              <a:defRPr/>
            </a:lvl1pPr>
          </a:lstStyle>
          <a:p>
            <a:pPr>
              <a:defRPr/>
            </a:pPr>
            <a:r>
              <a:rPr lang="fi-FI"/>
              <a:t>www.ecvd.eu</a:t>
            </a:r>
          </a:p>
        </p:txBody>
      </p:sp>
      <p:sp>
        <p:nvSpPr>
          <p:cNvPr id="6" name="Dian numeron paikkamerkki 8"/>
          <p:cNvSpPr>
            <a:spLocks noGrp="1"/>
          </p:cNvSpPr>
          <p:nvPr>
            <p:ph type="sldNum" sz="quarter" idx="12"/>
          </p:nvPr>
        </p:nvSpPr>
        <p:spPr/>
        <p:txBody>
          <a:bodyPr/>
          <a:lstStyle>
            <a:lvl1pPr>
              <a:defRPr/>
            </a:lvl1pPr>
          </a:lstStyle>
          <a:p>
            <a:pPr>
              <a:defRPr/>
            </a:pPr>
            <a:fld id="{0C56E0D0-22EE-4745-9740-E221D60AD703}" type="slidenum">
              <a:rPr lang="fi-FI" altLang="en-US"/>
              <a:pPr>
                <a:defRPr/>
              </a:pPr>
              <a:t>‹#›</a:t>
            </a:fld>
            <a:endParaRPr lang="fi-FI" altLang="en-US"/>
          </a:p>
        </p:txBody>
      </p:sp>
    </p:spTree>
    <p:extLst>
      <p:ext uri="{BB962C8B-B14F-4D97-AF65-F5344CB8AC3E}">
        <p14:creationId xmlns:p14="http://schemas.microsoft.com/office/powerpoint/2010/main" val="31264816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811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811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Päivämäärän paikkamerkki 6"/>
          <p:cNvSpPr>
            <a:spLocks noGrp="1"/>
          </p:cNvSpPr>
          <p:nvPr>
            <p:ph type="dt" sz="half" idx="10"/>
          </p:nvPr>
        </p:nvSpPr>
        <p:spPr/>
        <p:txBody>
          <a:bodyPr/>
          <a:lstStyle>
            <a:lvl1pPr>
              <a:defRPr/>
            </a:lvl1pPr>
          </a:lstStyle>
          <a:p>
            <a:pPr>
              <a:defRPr/>
            </a:pPr>
            <a:fld id="{6D269130-B52E-4973-91F3-22728CBAC5A9}" type="datetime1">
              <a:rPr lang="fi-FI"/>
              <a:pPr>
                <a:defRPr/>
              </a:pPr>
              <a:t>26.1.2016</a:t>
            </a:fld>
            <a:endParaRPr lang="fi-FI"/>
          </a:p>
        </p:txBody>
      </p:sp>
      <p:sp>
        <p:nvSpPr>
          <p:cNvPr id="6" name="Alatunnisteen paikkamerkki 7"/>
          <p:cNvSpPr>
            <a:spLocks noGrp="1"/>
          </p:cNvSpPr>
          <p:nvPr>
            <p:ph type="ftr" sz="quarter" idx="11"/>
          </p:nvPr>
        </p:nvSpPr>
        <p:spPr/>
        <p:txBody>
          <a:bodyPr/>
          <a:lstStyle>
            <a:lvl1pPr>
              <a:defRPr/>
            </a:lvl1pPr>
          </a:lstStyle>
          <a:p>
            <a:pPr>
              <a:defRPr/>
            </a:pPr>
            <a:r>
              <a:rPr lang="fi-FI"/>
              <a:t>www.ecvd.eu</a:t>
            </a:r>
          </a:p>
        </p:txBody>
      </p:sp>
      <p:sp>
        <p:nvSpPr>
          <p:cNvPr id="7" name="Dian numeron paikkamerkki 8"/>
          <p:cNvSpPr>
            <a:spLocks noGrp="1"/>
          </p:cNvSpPr>
          <p:nvPr>
            <p:ph type="sldNum" sz="quarter" idx="12"/>
          </p:nvPr>
        </p:nvSpPr>
        <p:spPr/>
        <p:txBody>
          <a:bodyPr/>
          <a:lstStyle>
            <a:lvl1pPr>
              <a:defRPr/>
            </a:lvl1pPr>
          </a:lstStyle>
          <a:p>
            <a:pPr>
              <a:defRPr/>
            </a:pPr>
            <a:fld id="{9DA9C942-0F12-48A2-BE31-38D713CBC4BB}" type="slidenum">
              <a:rPr lang="fi-FI" altLang="en-US"/>
              <a:pPr>
                <a:defRPr/>
              </a:pPr>
              <a:t>‹#›</a:t>
            </a:fld>
            <a:endParaRPr lang="fi-FI" altLang="en-US"/>
          </a:p>
        </p:txBody>
      </p:sp>
    </p:spTree>
    <p:extLst>
      <p:ext uri="{BB962C8B-B14F-4D97-AF65-F5344CB8AC3E}">
        <p14:creationId xmlns:p14="http://schemas.microsoft.com/office/powerpoint/2010/main" val="42246717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Päivämäärän paikkamerkki 6"/>
          <p:cNvSpPr>
            <a:spLocks noGrp="1"/>
          </p:cNvSpPr>
          <p:nvPr>
            <p:ph type="dt" sz="half" idx="10"/>
          </p:nvPr>
        </p:nvSpPr>
        <p:spPr/>
        <p:txBody>
          <a:bodyPr/>
          <a:lstStyle>
            <a:lvl1pPr>
              <a:defRPr/>
            </a:lvl1pPr>
          </a:lstStyle>
          <a:p>
            <a:pPr>
              <a:defRPr/>
            </a:pPr>
            <a:fld id="{E8E964F5-CEFC-4377-8231-25B88C155394}" type="datetime1">
              <a:rPr lang="fi-FI"/>
              <a:pPr>
                <a:defRPr/>
              </a:pPr>
              <a:t>26.1.2016</a:t>
            </a:fld>
            <a:endParaRPr lang="fi-FI"/>
          </a:p>
        </p:txBody>
      </p:sp>
      <p:sp>
        <p:nvSpPr>
          <p:cNvPr id="8" name="Alatunnisteen paikkamerkki 7"/>
          <p:cNvSpPr>
            <a:spLocks noGrp="1"/>
          </p:cNvSpPr>
          <p:nvPr>
            <p:ph type="ftr" sz="quarter" idx="11"/>
          </p:nvPr>
        </p:nvSpPr>
        <p:spPr/>
        <p:txBody>
          <a:bodyPr/>
          <a:lstStyle>
            <a:lvl1pPr>
              <a:defRPr/>
            </a:lvl1pPr>
          </a:lstStyle>
          <a:p>
            <a:pPr>
              <a:defRPr/>
            </a:pPr>
            <a:r>
              <a:rPr lang="fi-FI"/>
              <a:t>www.ecvd.eu</a:t>
            </a:r>
          </a:p>
        </p:txBody>
      </p:sp>
      <p:sp>
        <p:nvSpPr>
          <p:cNvPr id="9" name="Dian numeron paikkamerkki 8"/>
          <p:cNvSpPr>
            <a:spLocks noGrp="1"/>
          </p:cNvSpPr>
          <p:nvPr>
            <p:ph type="sldNum" sz="quarter" idx="12"/>
          </p:nvPr>
        </p:nvSpPr>
        <p:spPr/>
        <p:txBody>
          <a:bodyPr/>
          <a:lstStyle>
            <a:lvl1pPr>
              <a:defRPr/>
            </a:lvl1pPr>
          </a:lstStyle>
          <a:p>
            <a:pPr>
              <a:defRPr/>
            </a:pPr>
            <a:fld id="{74104366-802F-4221-8444-6F715CAC335A}" type="slidenum">
              <a:rPr lang="fi-FI" altLang="en-US"/>
              <a:pPr>
                <a:defRPr/>
              </a:pPr>
              <a:t>‹#›</a:t>
            </a:fld>
            <a:endParaRPr lang="fi-FI" altLang="en-US"/>
          </a:p>
        </p:txBody>
      </p:sp>
    </p:spTree>
    <p:extLst>
      <p:ext uri="{BB962C8B-B14F-4D97-AF65-F5344CB8AC3E}">
        <p14:creationId xmlns:p14="http://schemas.microsoft.com/office/powerpoint/2010/main" val="92784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fld id="{2957A06C-FCE3-43E5-A3C1-23F19094014F}" type="datetime1">
              <a:rPr lang="fi-FI"/>
              <a:pPr>
                <a:defRPr/>
              </a:pPr>
              <a:t>26.1.2016</a:t>
            </a:fld>
            <a:endParaRPr lang="fi-FI"/>
          </a:p>
        </p:txBody>
      </p:sp>
      <p:sp>
        <p:nvSpPr>
          <p:cNvPr id="8" name="Footer Placeholder 7"/>
          <p:cNvSpPr>
            <a:spLocks noGrp="1"/>
          </p:cNvSpPr>
          <p:nvPr>
            <p:ph type="ftr" sz="quarter" idx="11"/>
          </p:nvPr>
        </p:nvSpPr>
        <p:spPr/>
        <p:txBody>
          <a:bodyPr/>
          <a:lstStyle>
            <a:lvl1pPr>
              <a:defRPr/>
            </a:lvl1pPr>
          </a:lstStyle>
          <a:p>
            <a:pPr>
              <a:defRPr/>
            </a:pPr>
            <a:r>
              <a:rPr lang="fi-FI"/>
              <a:t>www.ecvd.eu</a:t>
            </a:r>
          </a:p>
        </p:txBody>
      </p:sp>
      <p:sp>
        <p:nvSpPr>
          <p:cNvPr id="9" name="Slide Number Placeholder 8"/>
          <p:cNvSpPr>
            <a:spLocks noGrp="1"/>
          </p:cNvSpPr>
          <p:nvPr>
            <p:ph type="sldNum" sz="quarter" idx="12"/>
          </p:nvPr>
        </p:nvSpPr>
        <p:spPr/>
        <p:txBody>
          <a:bodyPr/>
          <a:lstStyle>
            <a:lvl1pPr>
              <a:defRPr smtClean="0"/>
            </a:lvl1pPr>
          </a:lstStyle>
          <a:p>
            <a:pPr>
              <a:defRPr/>
            </a:pPr>
            <a:fld id="{ADDEFAAE-D65E-4757-BD54-4F0CB07FEB2B}" type="slidenum">
              <a:rPr lang="fi-FI" altLang="en-US"/>
              <a:pPr>
                <a:defRPr/>
              </a:pPr>
              <a:t>‹#›</a:t>
            </a:fld>
            <a:endParaRPr lang="fi-FI" altLang="en-US"/>
          </a:p>
        </p:txBody>
      </p:sp>
    </p:spTree>
    <p:extLst>
      <p:ext uri="{BB962C8B-B14F-4D97-AF65-F5344CB8AC3E}">
        <p14:creationId xmlns:p14="http://schemas.microsoft.com/office/powerpoint/2010/main" val="35834380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Päivämäärän paikkamerkki 6"/>
          <p:cNvSpPr>
            <a:spLocks noGrp="1"/>
          </p:cNvSpPr>
          <p:nvPr>
            <p:ph type="dt" sz="half" idx="10"/>
          </p:nvPr>
        </p:nvSpPr>
        <p:spPr/>
        <p:txBody>
          <a:bodyPr/>
          <a:lstStyle>
            <a:lvl1pPr>
              <a:defRPr/>
            </a:lvl1pPr>
          </a:lstStyle>
          <a:p>
            <a:pPr>
              <a:defRPr/>
            </a:pPr>
            <a:fld id="{130B5BC1-901E-4A4C-8517-1955D3E6C667}" type="datetime1">
              <a:rPr lang="fi-FI"/>
              <a:pPr>
                <a:defRPr/>
              </a:pPr>
              <a:t>26.1.2016</a:t>
            </a:fld>
            <a:endParaRPr lang="fi-FI"/>
          </a:p>
        </p:txBody>
      </p:sp>
      <p:sp>
        <p:nvSpPr>
          <p:cNvPr id="4" name="Alatunnisteen paikkamerkki 7"/>
          <p:cNvSpPr>
            <a:spLocks noGrp="1"/>
          </p:cNvSpPr>
          <p:nvPr>
            <p:ph type="ftr" sz="quarter" idx="11"/>
          </p:nvPr>
        </p:nvSpPr>
        <p:spPr/>
        <p:txBody>
          <a:bodyPr/>
          <a:lstStyle>
            <a:lvl1pPr>
              <a:defRPr/>
            </a:lvl1pPr>
          </a:lstStyle>
          <a:p>
            <a:pPr>
              <a:defRPr/>
            </a:pPr>
            <a:r>
              <a:rPr lang="fi-FI"/>
              <a:t>www.ecvd.eu</a:t>
            </a:r>
          </a:p>
        </p:txBody>
      </p:sp>
      <p:sp>
        <p:nvSpPr>
          <p:cNvPr id="5" name="Dian numeron paikkamerkki 8"/>
          <p:cNvSpPr>
            <a:spLocks noGrp="1"/>
          </p:cNvSpPr>
          <p:nvPr>
            <p:ph type="sldNum" sz="quarter" idx="12"/>
          </p:nvPr>
        </p:nvSpPr>
        <p:spPr/>
        <p:txBody>
          <a:bodyPr/>
          <a:lstStyle>
            <a:lvl1pPr>
              <a:defRPr/>
            </a:lvl1pPr>
          </a:lstStyle>
          <a:p>
            <a:pPr>
              <a:defRPr/>
            </a:pPr>
            <a:fld id="{968F9D16-B810-4FE0-8FB0-E08815B09127}" type="slidenum">
              <a:rPr lang="fi-FI" altLang="en-US"/>
              <a:pPr>
                <a:defRPr/>
              </a:pPr>
              <a:t>‹#›</a:t>
            </a:fld>
            <a:endParaRPr lang="fi-FI" altLang="en-US"/>
          </a:p>
        </p:txBody>
      </p:sp>
    </p:spTree>
    <p:extLst>
      <p:ext uri="{BB962C8B-B14F-4D97-AF65-F5344CB8AC3E}">
        <p14:creationId xmlns:p14="http://schemas.microsoft.com/office/powerpoint/2010/main" val="5615981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äivämäärän paikkamerkki 6"/>
          <p:cNvSpPr>
            <a:spLocks noGrp="1"/>
          </p:cNvSpPr>
          <p:nvPr>
            <p:ph type="dt" sz="half" idx="10"/>
          </p:nvPr>
        </p:nvSpPr>
        <p:spPr/>
        <p:txBody>
          <a:bodyPr/>
          <a:lstStyle>
            <a:lvl1pPr>
              <a:defRPr/>
            </a:lvl1pPr>
          </a:lstStyle>
          <a:p>
            <a:pPr>
              <a:defRPr/>
            </a:pPr>
            <a:fld id="{034CF7DE-3659-462D-BD77-7A91222D45AD}" type="datetime1">
              <a:rPr lang="fi-FI"/>
              <a:pPr>
                <a:defRPr/>
              </a:pPr>
              <a:t>26.1.2016</a:t>
            </a:fld>
            <a:endParaRPr lang="fi-FI"/>
          </a:p>
        </p:txBody>
      </p:sp>
      <p:sp>
        <p:nvSpPr>
          <p:cNvPr id="3" name="Alatunnisteen paikkamerkki 7"/>
          <p:cNvSpPr>
            <a:spLocks noGrp="1"/>
          </p:cNvSpPr>
          <p:nvPr>
            <p:ph type="ftr" sz="quarter" idx="11"/>
          </p:nvPr>
        </p:nvSpPr>
        <p:spPr/>
        <p:txBody>
          <a:bodyPr/>
          <a:lstStyle>
            <a:lvl1pPr>
              <a:defRPr/>
            </a:lvl1pPr>
          </a:lstStyle>
          <a:p>
            <a:pPr>
              <a:defRPr/>
            </a:pPr>
            <a:r>
              <a:rPr lang="fi-FI"/>
              <a:t>www.ecvd.eu</a:t>
            </a:r>
          </a:p>
        </p:txBody>
      </p:sp>
      <p:sp>
        <p:nvSpPr>
          <p:cNvPr id="4" name="Dian numeron paikkamerkki 8"/>
          <p:cNvSpPr>
            <a:spLocks noGrp="1"/>
          </p:cNvSpPr>
          <p:nvPr>
            <p:ph type="sldNum" sz="quarter" idx="12"/>
          </p:nvPr>
        </p:nvSpPr>
        <p:spPr/>
        <p:txBody>
          <a:bodyPr/>
          <a:lstStyle>
            <a:lvl1pPr>
              <a:defRPr/>
            </a:lvl1pPr>
          </a:lstStyle>
          <a:p>
            <a:pPr>
              <a:defRPr/>
            </a:pPr>
            <a:fld id="{9DAC39DE-2A9B-4660-8382-FA684D79875E}" type="slidenum">
              <a:rPr lang="fi-FI" altLang="en-US"/>
              <a:pPr>
                <a:defRPr/>
              </a:pPr>
              <a:t>‹#›</a:t>
            </a:fld>
            <a:endParaRPr lang="fi-FI" altLang="en-US"/>
          </a:p>
        </p:txBody>
      </p:sp>
    </p:spTree>
    <p:extLst>
      <p:ext uri="{BB962C8B-B14F-4D97-AF65-F5344CB8AC3E}">
        <p14:creationId xmlns:p14="http://schemas.microsoft.com/office/powerpoint/2010/main" val="36167643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Päivämäärän paikkamerkki 6"/>
          <p:cNvSpPr>
            <a:spLocks noGrp="1"/>
          </p:cNvSpPr>
          <p:nvPr>
            <p:ph type="dt" sz="half" idx="10"/>
          </p:nvPr>
        </p:nvSpPr>
        <p:spPr/>
        <p:txBody>
          <a:bodyPr/>
          <a:lstStyle>
            <a:lvl1pPr>
              <a:defRPr/>
            </a:lvl1pPr>
          </a:lstStyle>
          <a:p>
            <a:pPr>
              <a:defRPr/>
            </a:pPr>
            <a:fld id="{4C4090EF-9A17-4AD1-BC4C-0BCB12275CBE}" type="datetime1">
              <a:rPr lang="fi-FI"/>
              <a:pPr>
                <a:defRPr/>
              </a:pPr>
              <a:t>26.1.2016</a:t>
            </a:fld>
            <a:endParaRPr lang="fi-FI"/>
          </a:p>
        </p:txBody>
      </p:sp>
      <p:sp>
        <p:nvSpPr>
          <p:cNvPr id="6" name="Alatunnisteen paikkamerkki 7"/>
          <p:cNvSpPr>
            <a:spLocks noGrp="1"/>
          </p:cNvSpPr>
          <p:nvPr>
            <p:ph type="ftr" sz="quarter" idx="11"/>
          </p:nvPr>
        </p:nvSpPr>
        <p:spPr/>
        <p:txBody>
          <a:bodyPr/>
          <a:lstStyle>
            <a:lvl1pPr>
              <a:defRPr/>
            </a:lvl1pPr>
          </a:lstStyle>
          <a:p>
            <a:pPr>
              <a:defRPr/>
            </a:pPr>
            <a:r>
              <a:rPr lang="fi-FI"/>
              <a:t>www.ecvd.eu</a:t>
            </a:r>
          </a:p>
        </p:txBody>
      </p:sp>
      <p:sp>
        <p:nvSpPr>
          <p:cNvPr id="7" name="Dian numeron paikkamerkki 8"/>
          <p:cNvSpPr>
            <a:spLocks noGrp="1"/>
          </p:cNvSpPr>
          <p:nvPr>
            <p:ph type="sldNum" sz="quarter" idx="12"/>
          </p:nvPr>
        </p:nvSpPr>
        <p:spPr/>
        <p:txBody>
          <a:bodyPr/>
          <a:lstStyle>
            <a:lvl1pPr>
              <a:defRPr/>
            </a:lvl1pPr>
          </a:lstStyle>
          <a:p>
            <a:pPr>
              <a:defRPr/>
            </a:pPr>
            <a:fld id="{73D68620-2286-4B01-B0B9-0A8496694AA6}" type="slidenum">
              <a:rPr lang="fi-FI" altLang="en-US"/>
              <a:pPr>
                <a:defRPr/>
              </a:pPr>
              <a:t>‹#›</a:t>
            </a:fld>
            <a:endParaRPr lang="fi-FI" altLang="en-US"/>
          </a:p>
        </p:txBody>
      </p:sp>
    </p:spTree>
    <p:extLst>
      <p:ext uri="{BB962C8B-B14F-4D97-AF65-F5344CB8AC3E}">
        <p14:creationId xmlns:p14="http://schemas.microsoft.com/office/powerpoint/2010/main" val="29834346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Päivämäärän paikkamerkki 6"/>
          <p:cNvSpPr>
            <a:spLocks noGrp="1"/>
          </p:cNvSpPr>
          <p:nvPr>
            <p:ph type="dt" sz="half" idx="10"/>
          </p:nvPr>
        </p:nvSpPr>
        <p:spPr/>
        <p:txBody>
          <a:bodyPr/>
          <a:lstStyle>
            <a:lvl1pPr>
              <a:defRPr/>
            </a:lvl1pPr>
          </a:lstStyle>
          <a:p>
            <a:pPr>
              <a:defRPr/>
            </a:pPr>
            <a:fld id="{8799D3CA-CD19-4B6E-8341-B590B1A429A7}" type="datetime1">
              <a:rPr lang="fi-FI"/>
              <a:pPr>
                <a:defRPr/>
              </a:pPr>
              <a:t>26.1.2016</a:t>
            </a:fld>
            <a:endParaRPr lang="fi-FI"/>
          </a:p>
        </p:txBody>
      </p:sp>
      <p:sp>
        <p:nvSpPr>
          <p:cNvPr id="6" name="Alatunnisteen paikkamerkki 7"/>
          <p:cNvSpPr>
            <a:spLocks noGrp="1"/>
          </p:cNvSpPr>
          <p:nvPr>
            <p:ph type="ftr" sz="quarter" idx="11"/>
          </p:nvPr>
        </p:nvSpPr>
        <p:spPr/>
        <p:txBody>
          <a:bodyPr/>
          <a:lstStyle>
            <a:lvl1pPr>
              <a:defRPr/>
            </a:lvl1pPr>
          </a:lstStyle>
          <a:p>
            <a:pPr>
              <a:defRPr/>
            </a:pPr>
            <a:r>
              <a:rPr lang="fi-FI"/>
              <a:t>www.ecvd.eu</a:t>
            </a:r>
          </a:p>
        </p:txBody>
      </p:sp>
      <p:sp>
        <p:nvSpPr>
          <p:cNvPr id="7" name="Dian numeron paikkamerkki 8"/>
          <p:cNvSpPr>
            <a:spLocks noGrp="1"/>
          </p:cNvSpPr>
          <p:nvPr>
            <p:ph type="sldNum" sz="quarter" idx="12"/>
          </p:nvPr>
        </p:nvSpPr>
        <p:spPr/>
        <p:txBody>
          <a:bodyPr/>
          <a:lstStyle>
            <a:lvl1pPr>
              <a:defRPr/>
            </a:lvl1pPr>
          </a:lstStyle>
          <a:p>
            <a:pPr>
              <a:defRPr/>
            </a:pPr>
            <a:fld id="{1C388B85-1A14-4FE6-8354-3D6B8420A5F7}" type="slidenum">
              <a:rPr lang="fi-FI" altLang="en-US"/>
              <a:pPr>
                <a:defRPr/>
              </a:pPr>
              <a:t>‹#›</a:t>
            </a:fld>
            <a:endParaRPr lang="fi-FI" altLang="en-US"/>
          </a:p>
        </p:txBody>
      </p:sp>
    </p:spTree>
    <p:extLst>
      <p:ext uri="{BB962C8B-B14F-4D97-AF65-F5344CB8AC3E}">
        <p14:creationId xmlns:p14="http://schemas.microsoft.com/office/powerpoint/2010/main" val="34743829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Päivämäärän paikkamerkki 6"/>
          <p:cNvSpPr>
            <a:spLocks noGrp="1"/>
          </p:cNvSpPr>
          <p:nvPr>
            <p:ph type="dt" sz="half" idx="10"/>
          </p:nvPr>
        </p:nvSpPr>
        <p:spPr/>
        <p:txBody>
          <a:bodyPr/>
          <a:lstStyle>
            <a:lvl1pPr>
              <a:defRPr/>
            </a:lvl1pPr>
          </a:lstStyle>
          <a:p>
            <a:pPr>
              <a:defRPr/>
            </a:pPr>
            <a:fld id="{9F1CB746-CE3E-4B33-8781-C478C748E7E0}" type="datetime1">
              <a:rPr lang="fi-FI"/>
              <a:pPr>
                <a:defRPr/>
              </a:pPr>
              <a:t>26.1.2016</a:t>
            </a:fld>
            <a:endParaRPr lang="fi-FI"/>
          </a:p>
        </p:txBody>
      </p:sp>
      <p:sp>
        <p:nvSpPr>
          <p:cNvPr id="5" name="Alatunnisteen paikkamerkki 7"/>
          <p:cNvSpPr>
            <a:spLocks noGrp="1"/>
          </p:cNvSpPr>
          <p:nvPr>
            <p:ph type="ftr" sz="quarter" idx="11"/>
          </p:nvPr>
        </p:nvSpPr>
        <p:spPr/>
        <p:txBody>
          <a:bodyPr/>
          <a:lstStyle>
            <a:lvl1pPr>
              <a:defRPr/>
            </a:lvl1pPr>
          </a:lstStyle>
          <a:p>
            <a:pPr>
              <a:defRPr/>
            </a:pPr>
            <a:r>
              <a:rPr lang="fi-FI"/>
              <a:t>www.ecvd.eu</a:t>
            </a:r>
          </a:p>
        </p:txBody>
      </p:sp>
      <p:sp>
        <p:nvSpPr>
          <p:cNvPr id="6" name="Dian numeron paikkamerkki 8"/>
          <p:cNvSpPr>
            <a:spLocks noGrp="1"/>
          </p:cNvSpPr>
          <p:nvPr>
            <p:ph type="sldNum" sz="quarter" idx="12"/>
          </p:nvPr>
        </p:nvSpPr>
        <p:spPr/>
        <p:txBody>
          <a:bodyPr/>
          <a:lstStyle>
            <a:lvl1pPr>
              <a:defRPr/>
            </a:lvl1pPr>
          </a:lstStyle>
          <a:p>
            <a:pPr>
              <a:defRPr/>
            </a:pPr>
            <a:fld id="{300C7FF0-2DEB-4454-A416-CFD5B37DC8EC}" type="slidenum">
              <a:rPr lang="fi-FI" altLang="en-US"/>
              <a:pPr>
                <a:defRPr/>
              </a:pPr>
              <a:t>‹#›</a:t>
            </a:fld>
            <a:endParaRPr lang="fi-FI" altLang="en-US"/>
          </a:p>
        </p:txBody>
      </p:sp>
    </p:spTree>
    <p:extLst>
      <p:ext uri="{BB962C8B-B14F-4D97-AF65-F5344CB8AC3E}">
        <p14:creationId xmlns:p14="http://schemas.microsoft.com/office/powerpoint/2010/main" val="17518830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324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732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Päivämäärän paikkamerkki 6"/>
          <p:cNvSpPr>
            <a:spLocks noGrp="1"/>
          </p:cNvSpPr>
          <p:nvPr>
            <p:ph type="dt" sz="half" idx="10"/>
          </p:nvPr>
        </p:nvSpPr>
        <p:spPr/>
        <p:txBody>
          <a:bodyPr/>
          <a:lstStyle>
            <a:lvl1pPr>
              <a:defRPr/>
            </a:lvl1pPr>
          </a:lstStyle>
          <a:p>
            <a:pPr>
              <a:defRPr/>
            </a:pPr>
            <a:fld id="{7C9C4EB6-7B2E-4869-8772-8F0D6944CDFC}" type="datetime1">
              <a:rPr lang="fi-FI"/>
              <a:pPr>
                <a:defRPr/>
              </a:pPr>
              <a:t>26.1.2016</a:t>
            </a:fld>
            <a:endParaRPr lang="fi-FI"/>
          </a:p>
        </p:txBody>
      </p:sp>
      <p:sp>
        <p:nvSpPr>
          <p:cNvPr id="5" name="Alatunnisteen paikkamerkki 7"/>
          <p:cNvSpPr>
            <a:spLocks noGrp="1"/>
          </p:cNvSpPr>
          <p:nvPr>
            <p:ph type="ftr" sz="quarter" idx="11"/>
          </p:nvPr>
        </p:nvSpPr>
        <p:spPr/>
        <p:txBody>
          <a:bodyPr/>
          <a:lstStyle>
            <a:lvl1pPr>
              <a:defRPr/>
            </a:lvl1pPr>
          </a:lstStyle>
          <a:p>
            <a:pPr>
              <a:defRPr/>
            </a:pPr>
            <a:r>
              <a:rPr lang="fi-FI"/>
              <a:t>www.ecvd.eu</a:t>
            </a:r>
          </a:p>
        </p:txBody>
      </p:sp>
      <p:sp>
        <p:nvSpPr>
          <p:cNvPr id="6" name="Dian numeron paikkamerkki 8"/>
          <p:cNvSpPr>
            <a:spLocks noGrp="1"/>
          </p:cNvSpPr>
          <p:nvPr>
            <p:ph type="sldNum" sz="quarter" idx="12"/>
          </p:nvPr>
        </p:nvSpPr>
        <p:spPr/>
        <p:txBody>
          <a:bodyPr/>
          <a:lstStyle>
            <a:lvl1pPr>
              <a:defRPr/>
            </a:lvl1pPr>
          </a:lstStyle>
          <a:p>
            <a:pPr>
              <a:defRPr/>
            </a:pPr>
            <a:fld id="{B175A5B4-94DD-4D9A-B29B-7B5F34702729}" type="slidenum">
              <a:rPr lang="fi-FI" altLang="en-US"/>
              <a:pPr>
                <a:defRPr/>
              </a:pPr>
              <a:t>‹#›</a:t>
            </a:fld>
            <a:endParaRPr lang="fi-FI" altLang="en-US"/>
          </a:p>
        </p:txBody>
      </p:sp>
    </p:spTree>
    <p:extLst>
      <p:ext uri="{BB962C8B-B14F-4D97-AF65-F5344CB8AC3E}">
        <p14:creationId xmlns:p14="http://schemas.microsoft.com/office/powerpoint/2010/main" val="25940960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Päivämäärän paikkamerkki 2"/>
          <p:cNvSpPr>
            <a:spLocks noGrp="1"/>
          </p:cNvSpPr>
          <p:nvPr>
            <p:ph type="dt" sz="half" idx="10"/>
          </p:nvPr>
        </p:nvSpPr>
        <p:spPr/>
        <p:txBody>
          <a:bodyPr/>
          <a:lstStyle>
            <a:lvl1pPr>
              <a:defRPr/>
            </a:lvl1pPr>
          </a:lstStyle>
          <a:p>
            <a:pPr>
              <a:defRPr/>
            </a:pPr>
            <a:fld id="{D959633A-28D3-40BE-80C7-1E2C07483FC3}" type="datetime1">
              <a:rPr lang="fi-FI"/>
              <a:pPr>
                <a:defRPr/>
              </a:pPr>
              <a:t>26.1.2016</a:t>
            </a:fld>
            <a:endParaRPr lang="fi-FI"/>
          </a:p>
        </p:txBody>
      </p:sp>
      <p:sp>
        <p:nvSpPr>
          <p:cNvPr id="5" name="Alatunnisteen paikkamerkki 3"/>
          <p:cNvSpPr>
            <a:spLocks noGrp="1"/>
          </p:cNvSpPr>
          <p:nvPr>
            <p:ph type="ftr" sz="quarter" idx="11"/>
          </p:nvPr>
        </p:nvSpPr>
        <p:spPr/>
        <p:txBody>
          <a:bodyPr/>
          <a:lstStyle>
            <a:lvl1pPr>
              <a:defRPr/>
            </a:lvl1pPr>
          </a:lstStyle>
          <a:p>
            <a:pPr>
              <a:defRPr/>
            </a:pPr>
            <a:r>
              <a:rPr lang="fi-FI"/>
              <a:t>www.ecvd.eu</a:t>
            </a:r>
          </a:p>
        </p:txBody>
      </p:sp>
      <p:sp>
        <p:nvSpPr>
          <p:cNvPr id="6" name="Dian numeron paikkamerkki 4"/>
          <p:cNvSpPr>
            <a:spLocks noGrp="1"/>
          </p:cNvSpPr>
          <p:nvPr>
            <p:ph type="sldNum" sz="quarter" idx="12"/>
          </p:nvPr>
        </p:nvSpPr>
        <p:spPr/>
        <p:txBody>
          <a:bodyPr/>
          <a:lstStyle>
            <a:lvl1pPr>
              <a:defRPr/>
            </a:lvl1pPr>
          </a:lstStyle>
          <a:p>
            <a:pPr>
              <a:defRPr/>
            </a:pPr>
            <a:fld id="{ACE569BA-E59E-47C1-A886-EDCEAC259A5B}" type="slidenum">
              <a:rPr lang="fi-FI" altLang="en-US"/>
              <a:pPr>
                <a:defRPr/>
              </a:pPr>
              <a:t>‹#›</a:t>
            </a:fld>
            <a:endParaRPr lang="fi-FI" altLang="en-US"/>
          </a:p>
        </p:txBody>
      </p:sp>
    </p:spTree>
    <p:extLst>
      <p:ext uri="{BB962C8B-B14F-4D97-AF65-F5344CB8AC3E}">
        <p14:creationId xmlns:p14="http://schemas.microsoft.com/office/powerpoint/2010/main" val="7052722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Päivämäärän paikkamerkki 2"/>
          <p:cNvSpPr>
            <a:spLocks noGrp="1"/>
          </p:cNvSpPr>
          <p:nvPr>
            <p:ph type="dt" sz="half" idx="10"/>
          </p:nvPr>
        </p:nvSpPr>
        <p:spPr/>
        <p:txBody>
          <a:bodyPr/>
          <a:lstStyle>
            <a:lvl1pPr>
              <a:defRPr/>
            </a:lvl1pPr>
          </a:lstStyle>
          <a:p>
            <a:pPr>
              <a:defRPr/>
            </a:pPr>
            <a:fld id="{F8932ABE-EA4C-480A-83F7-B0ED50094FB0}" type="datetime1">
              <a:rPr lang="fi-FI"/>
              <a:pPr>
                <a:defRPr/>
              </a:pPr>
              <a:t>26.1.2016</a:t>
            </a:fld>
            <a:endParaRPr lang="fi-FI"/>
          </a:p>
        </p:txBody>
      </p:sp>
      <p:sp>
        <p:nvSpPr>
          <p:cNvPr id="5" name="Alatunnisteen paikkamerkki 3"/>
          <p:cNvSpPr>
            <a:spLocks noGrp="1"/>
          </p:cNvSpPr>
          <p:nvPr>
            <p:ph type="ftr" sz="quarter" idx="11"/>
          </p:nvPr>
        </p:nvSpPr>
        <p:spPr/>
        <p:txBody>
          <a:bodyPr/>
          <a:lstStyle>
            <a:lvl1pPr>
              <a:defRPr/>
            </a:lvl1pPr>
          </a:lstStyle>
          <a:p>
            <a:pPr>
              <a:defRPr/>
            </a:pPr>
            <a:r>
              <a:rPr lang="fi-FI"/>
              <a:t>www.ecvd.eu</a:t>
            </a:r>
          </a:p>
        </p:txBody>
      </p:sp>
      <p:sp>
        <p:nvSpPr>
          <p:cNvPr id="6" name="Dian numeron paikkamerkki 4"/>
          <p:cNvSpPr>
            <a:spLocks noGrp="1"/>
          </p:cNvSpPr>
          <p:nvPr>
            <p:ph type="sldNum" sz="quarter" idx="12"/>
          </p:nvPr>
        </p:nvSpPr>
        <p:spPr/>
        <p:txBody>
          <a:bodyPr/>
          <a:lstStyle>
            <a:lvl1pPr>
              <a:defRPr/>
            </a:lvl1pPr>
          </a:lstStyle>
          <a:p>
            <a:pPr>
              <a:defRPr/>
            </a:pPr>
            <a:fld id="{7CCEA982-197B-496B-B560-79EA4A18D5A2}" type="slidenum">
              <a:rPr lang="fi-FI" altLang="en-US"/>
              <a:pPr>
                <a:defRPr/>
              </a:pPr>
              <a:t>‹#›</a:t>
            </a:fld>
            <a:endParaRPr lang="fi-FI" altLang="en-US"/>
          </a:p>
        </p:txBody>
      </p:sp>
    </p:spTree>
    <p:extLst>
      <p:ext uri="{BB962C8B-B14F-4D97-AF65-F5344CB8AC3E}">
        <p14:creationId xmlns:p14="http://schemas.microsoft.com/office/powerpoint/2010/main" val="29392293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Päivämäärän paikkamerkki 2"/>
          <p:cNvSpPr>
            <a:spLocks noGrp="1"/>
          </p:cNvSpPr>
          <p:nvPr>
            <p:ph type="dt" sz="half" idx="10"/>
          </p:nvPr>
        </p:nvSpPr>
        <p:spPr/>
        <p:txBody>
          <a:bodyPr/>
          <a:lstStyle>
            <a:lvl1pPr>
              <a:defRPr/>
            </a:lvl1pPr>
          </a:lstStyle>
          <a:p>
            <a:pPr>
              <a:defRPr/>
            </a:pPr>
            <a:fld id="{BD73CF5A-BAFE-4205-A50D-02B5DCA95FC8}" type="datetime1">
              <a:rPr lang="fi-FI"/>
              <a:pPr>
                <a:defRPr/>
              </a:pPr>
              <a:t>26.1.2016</a:t>
            </a:fld>
            <a:endParaRPr lang="fi-FI"/>
          </a:p>
        </p:txBody>
      </p:sp>
      <p:sp>
        <p:nvSpPr>
          <p:cNvPr id="5" name="Alatunnisteen paikkamerkki 3"/>
          <p:cNvSpPr>
            <a:spLocks noGrp="1"/>
          </p:cNvSpPr>
          <p:nvPr>
            <p:ph type="ftr" sz="quarter" idx="11"/>
          </p:nvPr>
        </p:nvSpPr>
        <p:spPr/>
        <p:txBody>
          <a:bodyPr/>
          <a:lstStyle>
            <a:lvl1pPr>
              <a:defRPr/>
            </a:lvl1pPr>
          </a:lstStyle>
          <a:p>
            <a:pPr>
              <a:defRPr/>
            </a:pPr>
            <a:r>
              <a:rPr lang="fi-FI"/>
              <a:t>www.ecvd.eu</a:t>
            </a:r>
          </a:p>
        </p:txBody>
      </p:sp>
      <p:sp>
        <p:nvSpPr>
          <p:cNvPr id="6" name="Dian numeron paikkamerkki 4"/>
          <p:cNvSpPr>
            <a:spLocks noGrp="1"/>
          </p:cNvSpPr>
          <p:nvPr>
            <p:ph type="sldNum" sz="quarter" idx="12"/>
          </p:nvPr>
        </p:nvSpPr>
        <p:spPr/>
        <p:txBody>
          <a:bodyPr/>
          <a:lstStyle>
            <a:lvl1pPr>
              <a:defRPr/>
            </a:lvl1pPr>
          </a:lstStyle>
          <a:p>
            <a:pPr>
              <a:defRPr/>
            </a:pPr>
            <a:fld id="{075A5AA9-57FF-44B6-9CA4-7B74CDC02722}" type="slidenum">
              <a:rPr lang="fi-FI" altLang="en-US"/>
              <a:pPr>
                <a:defRPr/>
              </a:pPr>
              <a:t>‹#›</a:t>
            </a:fld>
            <a:endParaRPr lang="fi-FI" altLang="en-US"/>
          </a:p>
        </p:txBody>
      </p:sp>
    </p:spTree>
    <p:extLst>
      <p:ext uri="{BB962C8B-B14F-4D97-AF65-F5344CB8AC3E}">
        <p14:creationId xmlns:p14="http://schemas.microsoft.com/office/powerpoint/2010/main" val="15880291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811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811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Päivämäärän paikkamerkki 2"/>
          <p:cNvSpPr>
            <a:spLocks noGrp="1"/>
          </p:cNvSpPr>
          <p:nvPr>
            <p:ph type="dt" sz="half" idx="10"/>
          </p:nvPr>
        </p:nvSpPr>
        <p:spPr/>
        <p:txBody>
          <a:bodyPr/>
          <a:lstStyle>
            <a:lvl1pPr>
              <a:defRPr/>
            </a:lvl1pPr>
          </a:lstStyle>
          <a:p>
            <a:pPr>
              <a:defRPr/>
            </a:pPr>
            <a:fld id="{80BD78F4-747A-4EF5-8ED0-248DC62F7021}" type="datetime1">
              <a:rPr lang="fi-FI"/>
              <a:pPr>
                <a:defRPr/>
              </a:pPr>
              <a:t>26.1.2016</a:t>
            </a:fld>
            <a:endParaRPr lang="fi-FI"/>
          </a:p>
        </p:txBody>
      </p:sp>
      <p:sp>
        <p:nvSpPr>
          <p:cNvPr id="6" name="Alatunnisteen paikkamerkki 3"/>
          <p:cNvSpPr>
            <a:spLocks noGrp="1"/>
          </p:cNvSpPr>
          <p:nvPr>
            <p:ph type="ftr" sz="quarter" idx="11"/>
          </p:nvPr>
        </p:nvSpPr>
        <p:spPr/>
        <p:txBody>
          <a:bodyPr/>
          <a:lstStyle>
            <a:lvl1pPr>
              <a:defRPr/>
            </a:lvl1pPr>
          </a:lstStyle>
          <a:p>
            <a:pPr>
              <a:defRPr/>
            </a:pPr>
            <a:r>
              <a:rPr lang="fi-FI"/>
              <a:t>www.ecvd.eu</a:t>
            </a:r>
          </a:p>
        </p:txBody>
      </p:sp>
      <p:sp>
        <p:nvSpPr>
          <p:cNvPr id="7" name="Dian numeron paikkamerkki 4"/>
          <p:cNvSpPr>
            <a:spLocks noGrp="1"/>
          </p:cNvSpPr>
          <p:nvPr>
            <p:ph type="sldNum" sz="quarter" idx="12"/>
          </p:nvPr>
        </p:nvSpPr>
        <p:spPr/>
        <p:txBody>
          <a:bodyPr/>
          <a:lstStyle>
            <a:lvl1pPr>
              <a:defRPr/>
            </a:lvl1pPr>
          </a:lstStyle>
          <a:p>
            <a:pPr>
              <a:defRPr/>
            </a:pPr>
            <a:fld id="{763E2A2F-48C4-4006-AE3D-183196CAE3EB}" type="slidenum">
              <a:rPr lang="fi-FI" altLang="en-US"/>
              <a:pPr>
                <a:defRPr/>
              </a:pPr>
              <a:t>‹#›</a:t>
            </a:fld>
            <a:endParaRPr lang="fi-FI" altLang="en-US"/>
          </a:p>
        </p:txBody>
      </p:sp>
    </p:spTree>
    <p:extLst>
      <p:ext uri="{BB962C8B-B14F-4D97-AF65-F5344CB8AC3E}">
        <p14:creationId xmlns:p14="http://schemas.microsoft.com/office/powerpoint/2010/main" val="583626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25CE88F2-881D-43C9-A83A-A227DE4E1C4F}" type="datetime1">
              <a:rPr lang="fi-FI"/>
              <a:pPr>
                <a:defRPr/>
              </a:pPr>
              <a:t>26.1.2016</a:t>
            </a:fld>
            <a:endParaRPr lang="fi-FI"/>
          </a:p>
        </p:txBody>
      </p:sp>
      <p:sp>
        <p:nvSpPr>
          <p:cNvPr id="4" name="Footer Placeholder 3"/>
          <p:cNvSpPr>
            <a:spLocks noGrp="1"/>
          </p:cNvSpPr>
          <p:nvPr>
            <p:ph type="ftr" sz="quarter" idx="11"/>
          </p:nvPr>
        </p:nvSpPr>
        <p:spPr/>
        <p:txBody>
          <a:bodyPr/>
          <a:lstStyle>
            <a:lvl1pPr>
              <a:defRPr/>
            </a:lvl1pPr>
          </a:lstStyle>
          <a:p>
            <a:pPr>
              <a:defRPr/>
            </a:pPr>
            <a:r>
              <a:rPr lang="fi-FI"/>
              <a:t>www.ecvd.eu</a:t>
            </a:r>
          </a:p>
        </p:txBody>
      </p:sp>
      <p:sp>
        <p:nvSpPr>
          <p:cNvPr id="5" name="Slide Number Placeholder 4"/>
          <p:cNvSpPr>
            <a:spLocks noGrp="1"/>
          </p:cNvSpPr>
          <p:nvPr>
            <p:ph type="sldNum" sz="quarter" idx="12"/>
          </p:nvPr>
        </p:nvSpPr>
        <p:spPr/>
        <p:txBody>
          <a:bodyPr/>
          <a:lstStyle>
            <a:lvl1pPr>
              <a:defRPr smtClean="0"/>
            </a:lvl1pPr>
          </a:lstStyle>
          <a:p>
            <a:pPr>
              <a:defRPr/>
            </a:pPr>
            <a:fld id="{A0E93654-07F1-4BCD-A144-EB07AEEE892E}" type="slidenum">
              <a:rPr lang="fi-FI" altLang="en-US"/>
              <a:pPr>
                <a:defRPr/>
              </a:pPr>
              <a:t>‹#›</a:t>
            </a:fld>
            <a:endParaRPr lang="fi-FI" altLang="en-US"/>
          </a:p>
        </p:txBody>
      </p:sp>
    </p:spTree>
    <p:extLst>
      <p:ext uri="{BB962C8B-B14F-4D97-AF65-F5344CB8AC3E}">
        <p14:creationId xmlns:p14="http://schemas.microsoft.com/office/powerpoint/2010/main" val="28887713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Päivämäärän paikkamerkki 2"/>
          <p:cNvSpPr>
            <a:spLocks noGrp="1"/>
          </p:cNvSpPr>
          <p:nvPr>
            <p:ph type="dt" sz="half" idx="10"/>
          </p:nvPr>
        </p:nvSpPr>
        <p:spPr/>
        <p:txBody>
          <a:bodyPr/>
          <a:lstStyle>
            <a:lvl1pPr>
              <a:defRPr/>
            </a:lvl1pPr>
          </a:lstStyle>
          <a:p>
            <a:pPr>
              <a:defRPr/>
            </a:pPr>
            <a:fld id="{81CC6E28-7A3D-4959-9786-0B41221615F6}" type="datetime1">
              <a:rPr lang="fi-FI"/>
              <a:pPr>
                <a:defRPr/>
              </a:pPr>
              <a:t>26.1.2016</a:t>
            </a:fld>
            <a:endParaRPr lang="fi-FI"/>
          </a:p>
        </p:txBody>
      </p:sp>
      <p:sp>
        <p:nvSpPr>
          <p:cNvPr id="8" name="Alatunnisteen paikkamerkki 3"/>
          <p:cNvSpPr>
            <a:spLocks noGrp="1"/>
          </p:cNvSpPr>
          <p:nvPr>
            <p:ph type="ftr" sz="quarter" idx="11"/>
          </p:nvPr>
        </p:nvSpPr>
        <p:spPr/>
        <p:txBody>
          <a:bodyPr/>
          <a:lstStyle>
            <a:lvl1pPr>
              <a:defRPr/>
            </a:lvl1pPr>
          </a:lstStyle>
          <a:p>
            <a:pPr>
              <a:defRPr/>
            </a:pPr>
            <a:r>
              <a:rPr lang="fi-FI"/>
              <a:t>www.ecvd.eu</a:t>
            </a:r>
          </a:p>
        </p:txBody>
      </p:sp>
      <p:sp>
        <p:nvSpPr>
          <p:cNvPr id="9" name="Dian numeron paikkamerkki 4"/>
          <p:cNvSpPr>
            <a:spLocks noGrp="1"/>
          </p:cNvSpPr>
          <p:nvPr>
            <p:ph type="sldNum" sz="quarter" idx="12"/>
          </p:nvPr>
        </p:nvSpPr>
        <p:spPr/>
        <p:txBody>
          <a:bodyPr/>
          <a:lstStyle>
            <a:lvl1pPr>
              <a:defRPr/>
            </a:lvl1pPr>
          </a:lstStyle>
          <a:p>
            <a:pPr>
              <a:defRPr/>
            </a:pPr>
            <a:fld id="{94859090-708B-42A3-BA72-EF0A8F5DC8AB}" type="slidenum">
              <a:rPr lang="fi-FI" altLang="en-US"/>
              <a:pPr>
                <a:defRPr/>
              </a:pPr>
              <a:t>‹#›</a:t>
            </a:fld>
            <a:endParaRPr lang="fi-FI" altLang="en-US"/>
          </a:p>
        </p:txBody>
      </p:sp>
    </p:spTree>
    <p:extLst>
      <p:ext uri="{BB962C8B-B14F-4D97-AF65-F5344CB8AC3E}">
        <p14:creationId xmlns:p14="http://schemas.microsoft.com/office/powerpoint/2010/main" val="12916332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Päivämäärän paikkamerkki 2"/>
          <p:cNvSpPr>
            <a:spLocks noGrp="1"/>
          </p:cNvSpPr>
          <p:nvPr>
            <p:ph type="dt" sz="half" idx="10"/>
          </p:nvPr>
        </p:nvSpPr>
        <p:spPr/>
        <p:txBody>
          <a:bodyPr/>
          <a:lstStyle>
            <a:lvl1pPr>
              <a:defRPr/>
            </a:lvl1pPr>
          </a:lstStyle>
          <a:p>
            <a:pPr>
              <a:defRPr/>
            </a:pPr>
            <a:fld id="{8F3D18C0-6DB1-4EA9-B8FA-E798A08CE123}" type="datetime1">
              <a:rPr lang="fi-FI"/>
              <a:pPr>
                <a:defRPr/>
              </a:pPr>
              <a:t>26.1.2016</a:t>
            </a:fld>
            <a:endParaRPr lang="fi-FI"/>
          </a:p>
        </p:txBody>
      </p:sp>
      <p:sp>
        <p:nvSpPr>
          <p:cNvPr id="4" name="Alatunnisteen paikkamerkki 3"/>
          <p:cNvSpPr>
            <a:spLocks noGrp="1"/>
          </p:cNvSpPr>
          <p:nvPr>
            <p:ph type="ftr" sz="quarter" idx="11"/>
          </p:nvPr>
        </p:nvSpPr>
        <p:spPr/>
        <p:txBody>
          <a:bodyPr/>
          <a:lstStyle>
            <a:lvl1pPr>
              <a:defRPr/>
            </a:lvl1pPr>
          </a:lstStyle>
          <a:p>
            <a:pPr>
              <a:defRPr/>
            </a:pPr>
            <a:r>
              <a:rPr lang="fi-FI"/>
              <a:t>www.ecvd.eu</a:t>
            </a:r>
          </a:p>
        </p:txBody>
      </p:sp>
      <p:sp>
        <p:nvSpPr>
          <p:cNvPr id="5" name="Dian numeron paikkamerkki 4"/>
          <p:cNvSpPr>
            <a:spLocks noGrp="1"/>
          </p:cNvSpPr>
          <p:nvPr>
            <p:ph type="sldNum" sz="quarter" idx="12"/>
          </p:nvPr>
        </p:nvSpPr>
        <p:spPr/>
        <p:txBody>
          <a:bodyPr/>
          <a:lstStyle>
            <a:lvl1pPr>
              <a:defRPr/>
            </a:lvl1pPr>
          </a:lstStyle>
          <a:p>
            <a:pPr>
              <a:defRPr/>
            </a:pPr>
            <a:fld id="{41DA85B0-DCD7-4FAC-87A1-38A87380C544}" type="slidenum">
              <a:rPr lang="fi-FI" altLang="en-US"/>
              <a:pPr>
                <a:defRPr/>
              </a:pPr>
              <a:t>‹#›</a:t>
            </a:fld>
            <a:endParaRPr lang="fi-FI" altLang="en-US"/>
          </a:p>
        </p:txBody>
      </p:sp>
    </p:spTree>
    <p:extLst>
      <p:ext uri="{BB962C8B-B14F-4D97-AF65-F5344CB8AC3E}">
        <p14:creationId xmlns:p14="http://schemas.microsoft.com/office/powerpoint/2010/main" val="6253350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äivämäärän paikkamerkki 2"/>
          <p:cNvSpPr>
            <a:spLocks noGrp="1"/>
          </p:cNvSpPr>
          <p:nvPr>
            <p:ph type="dt" sz="half" idx="10"/>
          </p:nvPr>
        </p:nvSpPr>
        <p:spPr/>
        <p:txBody>
          <a:bodyPr/>
          <a:lstStyle>
            <a:lvl1pPr>
              <a:defRPr/>
            </a:lvl1pPr>
          </a:lstStyle>
          <a:p>
            <a:pPr>
              <a:defRPr/>
            </a:pPr>
            <a:fld id="{7AEE495C-4EAB-4E0F-965B-8EC6CF2498DE}" type="datetime1">
              <a:rPr lang="fi-FI"/>
              <a:pPr>
                <a:defRPr/>
              </a:pPr>
              <a:t>26.1.2016</a:t>
            </a:fld>
            <a:endParaRPr lang="fi-FI"/>
          </a:p>
        </p:txBody>
      </p:sp>
      <p:sp>
        <p:nvSpPr>
          <p:cNvPr id="3" name="Alatunnisteen paikkamerkki 3"/>
          <p:cNvSpPr>
            <a:spLocks noGrp="1"/>
          </p:cNvSpPr>
          <p:nvPr>
            <p:ph type="ftr" sz="quarter" idx="11"/>
          </p:nvPr>
        </p:nvSpPr>
        <p:spPr/>
        <p:txBody>
          <a:bodyPr/>
          <a:lstStyle>
            <a:lvl1pPr>
              <a:defRPr/>
            </a:lvl1pPr>
          </a:lstStyle>
          <a:p>
            <a:pPr>
              <a:defRPr/>
            </a:pPr>
            <a:r>
              <a:rPr lang="fi-FI"/>
              <a:t>www.ecvd.eu</a:t>
            </a:r>
          </a:p>
        </p:txBody>
      </p:sp>
      <p:sp>
        <p:nvSpPr>
          <p:cNvPr id="4" name="Dian numeron paikkamerkki 4"/>
          <p:cNvSpPr>
            <a:spLocks noGrp="1"/>
          </p:cNvSpPr>
          <p:nvPr>
            <p:ph type="sldNum" sz="quarter" idx="12"/>
          </p:nvPr>
        </p:nvSpPr>
        <p:spPr/>
        <p:txBody>
          <a:bodyPr/>
          <a:lstStyle>
            <a:lvl1pPr>
              <a:defRPr/>
            </a:lvl1pPr>
          </a:lstStyle>
          <a:p>
            <a:pPr>
              <a:defRPr/>
            </a:pPr>
            <a:fld id="{5444D4E4-24DE-4378-A08D-FEE03E77F9F9}" type="slidenum">
              <a:rPr lang="fi-FI" altLang="en-US"/>
              <a:pPr>
                <a:defRPr/>
              </a:pPr>
              <a:t>‹#›</a:t>
            </a:fld>
            <a:endParaRPr lang="fi-FI" altLang="en-US"/>
          </a:p>
        </p:txBody>
      </p:sp>
    </p:spTree>
    <p:extLst>
      <p:ext uri="{BB962C8B-B14F-4D97-AF65-F5344CB8AC3E}">
        <p14:creationId xmlns:p14="http://schemas.microsoft.com/office/powerpoint/2010/main" val="39346134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Päivämäärän paikkamerkki 2"/>
          <p:cNvSpPr>
            <a:spLocks noGrp="1"/>
          </p:cNvSpPr>
          <p:nvPr>
            <p:ph type="dt" sz="half" idx="10"/>
          </p:nvPr>
        </p:nvSpPr>
        <p:spPr/>
        <p:txBody>
          <a:bodyPr/>
          <a:lstStyle>
            <a:lvl1pPr>
              <a:defRPr/>
            </a:lvl1pPr>
          </a:lstStyle>
          <a:p>
            <a:pPr>
              <a:defRPr/>
            </a:pPr>
            <a:fld id="{BCB78495-8BFE-4342-8BFD-DB234663AB36}" type="datetime1">
              <a:rPr lang="fi-FI"/>
              <a:pPr>
                <a:defRPr/>
              </a:pPr>
              <a:t>26.1.2016</a:t>
            </a:fld>
            <a:endParaRPr lang="fi-FI"/>
          </a:p>
        </p:txBody>
      </p:sp>
      <p:sp>
        <p:nvSpPr>
          <p:cNvPr id="6" name="Alatunnisteen paikkamerkki 3"/>
          <p:cNvSpPr>
            <a:spLocks noGrp="1"/>
          </p:cNvSpPr>
          <p:nvPr>
            <p:ph type="ftr" sz="quarter" idx="11"/>
          </p:nvPr>
        </p:nvSpPr>
        <p:spPr/>
        <p:txBody>
          <a:bodyPr/>
          <a:lstStyle>
            <a:lvl1pPr>
              <a:defRPr/>
            </a:lvl1pPr>
          </a:lstStyle>
          <a:p>
            <a:pPr>
              <a:defRPr/>
            </a:pPr>
            <a:r>
              <a:rPr lang="fi-FI"/>
              <a:t>www.ecvd.eu</a:t>
            </a:r>
          </a:p>
        </p:txBody>
      </p:sp>
      <p:sp>
        <p:nvSpPr>
          <p:cNvPr id="7" name="Dian numeron paikkamerkki 4"/>
          <p:cNvSpPr>
            <a:spLocks noGrp="1"/>
          </p:cNvSpPr>
          <p:nvPr>
            <p:ph type="sldNum" sz="quarter" idx="12"/>
          </p:nvPr>
        </p:nvSpPr>
        <p:spPr/>
        <p:txBody>
          <a:bodyPr/>
          <a:lstStyle>
            <a:lvl1pPr>
              <a:defRPr/>
            </a:lvl1pPr>
          </a:lstStyle>
          <a:p>
            <a:pPr>
              <a:defRPr/>
            </a:pPr>
            <a:fld id="{5DFC6B15-20B6-4280-8ACD-E05D67E45A7D}" type="slidenum">
              <a:rPr lang="fi-FI" altLang="en-US"/>
              <a:pPr>
                <a:defRPr/>
              </a:pPr>
              <a:t>‹#›</a:t>
            </a:fld>
            <a:endParaRPr lang="fi-FI" altLang="en-US"/>
          </a:p>
        </p:txBody>
      </p:sp>
    </p:spTree>
    <p:extLst>
      <p:ext uri="{BB962C8B-B14F-4D97-AF65-F5344CB8AC3E}">
        <p14:creationId xmlns:p14="http://schemas.microsoft.com/office/powerpoint/2010/main" val="24288729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Päivämäärän paikkamerkki 2"/>
          <p:cNvSpPr>
            <a:spLocks noGrp="1"/>
          </p:cNvSpPr>
          <p:nvPr>
            <p:ph type="dt" sz="half" idx="10"/>
          </p:nvPr>
        </p:nvSpPr>
        <p:spPr/>
        <p:txBody>
          <a:bodyPr/>
          <a:lstStyle>
            <a:lvl1pPr>
              <a:defRPr/>
            </a:lvl1pPr>
          </a:lstStyle>
          <a:p>
            <a:pPr>
              <a:defRPr/>
            </a:pPr>
            <a:fld id="{B753F336-1E3E-4C16-99BA-882D32C754F4}" type="datetime1">
              <a:rPr lang="fi-FI"/>
              <a:pPr>
                <a:defRPr/>
              </a:pPr>
              <a:t>26.1.2016</a:t>
            </a:fld>
            <a:endParaRPr lang="fi-FI"/>
          </a:p>
        </p:txBody>
      </p:sp>
      <p:sp>
        <p:nvSpPr>
          <p:cNvPr id="6" name="Alatunnisteen paikkamerkki 3"/>
          <p:cNvSpPr>
            <a:spLocks noGrp="1"/>
          </p:cNvSpPr>
          <p:nvPr>
            <p:ph type="ftr" sz="quarter" idx="11"/>
          </p:nvPr>
        </p:nvSpPr>
        <p:spPr/>
        <p:txBody>
          <a:bodyPr/>
          <a:lstStyle>
            <a:lvl1pPr>
              <a:defRPr/>
            </a:lvl1pPr>
          </a:lstStyle>
          <a:p>
            <a:pPr>
              <a:defRPr/>
            </a:pPr>
            <a:r>
              <a:rPr lang="fi-FI"/>
              <a:t>www.ecvd.eu</a:t>
            </a:r>
          </a:p>
        </p:txBody>
      </p:sp>
      <p:sp>
        <p:nvSpPr>
          <p:cNvPr id="7" name="Dian numeron paikkamerkki 4"/>
          <p:cNvSpPr>
            <a:spLocks noGrp="1"/>
          </p:cNvSpPr>
          <p:nvPr>
            <p:ph type="sldNum" sz="quarter" idx="12"/>
          </p:nvPr>
        </p:nvSpPr>
        <p:spPr/>
        <p:txBody>
          <a:bodyPr/>
          <a:lstStyle>
            <a:lvl1pPr>
              <a:defRPr/>
            </a:lvl1pPr>
          </a:lstStyle>
          <a:p>
            <a:pPr>
              <a:defRPr/>
            </a:pPr>
            <a:fld id="{E8FE5473-37B0-4092-BEB0-0DC4134C3DFC}" type="slidenum">
              <a:rPr lang="fi-FI" altLang="en-US"/>
              <a:pPr>
                <a:defRPr/>
              </a:pPr>
              <a:t>‹#›</a:t>
            </a:fld>
            <a:endParaRPr lang="fi-FI" altLang="en-US"/>
          </a:p>
        </p:txBody>
      </p:sp>
    </p:spTree>
    <p:extLst>
      <p:ext uri="{BB962C8B-B14F-4D97-AF65-F5344CB8AC3E}">
        <p14:creationId xmlns:p14="http://schemas.microsoft.com/office/powerpoint/2010/main" val="11772746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Päivämäärän paikkamerkki 2"/>
          <p:cNvSpPr>
            <a:spLocks noGrp="1"/>
          </p:cNvSpPr>
          <p:nvPr>
            <p:ph type="dt" sz="half" idx="10"/>
          </p:nvPr>
        </p:nvSpPr>
        <p:spPr/>
        <p:txBody>
          <a:bodyPr/>
          <a:lstStyle>
            <a:lvl1pPr>
              <a:defRPr/>
            </a:lvl1pPr>
          </a:lstStyle>
          <a:p>
            <a:pPr>
              <a:defRPr/>
            </a:pPr>
            <a:fld id="{FC1EB32F-F936-4ABD-9568-4B909DD571AB}" type="datetime1">
              <a:rPr lang="fi-FI"/>
              <a:pPr>
                <a:defRPr/>
              </a:pPr>
              <a:t>26.1.2016</a:t>
            </a:fld>
            <a:endParaRPr lang="fi-FI"/>
          </a:p>
        </p:txBody>
      </p:sp>
      <p:sp>
        <p:nvSpPr>
          <p:cNvPr id="5" name="Alatunnisteen paikkamerkki 3"/>
          <p:cNvSpPr>
            <a:spLocks noGrp="1"/>
          </p:cNvSpPr>
          <p:nvPr>
            <p:ph type="ftr" sz="quarter" idx="11"/>
          </p:nvPr>
        </p:nvSpPr>
        <p:spPr/>
        <p:txBody>
          <a:bodyPr/>
          <a:lstStyle>
            <a:lvl1pPr>
              <a:defRPr/>
            </a:lvl1pPr>
          </a:lstStyle>
          <a:p>
            <a:pPr>
              <a:defRPr/>
            </a:pPr>
            <a:r>
              <a:rPr lang="fi-FI"/>
              <a:t>www.ecvd.eu</a:t>
            </a:r>
          </a:p>
        </p:txBody>
      </p:sp>
      <p:sp>
        <p:nvSpPr>
          <p:cNvPr id="6" name="Dian numeron paikkamerkki 4"/>
          <p:cNvSpPr>
            <a:spLocks noGrp="1"/>
          </p:cNvSpPr>
          <p:nvPr>
            <p:ph type="sldNum" sz="quarter" idx="12"/>
          </p:nvPr>
        </p:nvSpPr>
        <p:spPr/>
        <p:txBody>
          <a:bodyPr/>
          <a:lstStyle>
            <a:lvl1pPr>
              <a:defRPr/>
            </a:lvl1pPr>
          </a:lstStyle>
          <a:p>
            <a:pPr>
              <a:defRPr/>
            </a:pPr>
            <a:fld id="{5BF01A1A-4F82-4CC0-8BD8-47F3167732EA}" type="slidenum">
              <a:rPr lang="fi-FI" altLang="en-US"/>
              <a:pPr>
                <a:defRPr/>
              </a:pPr>
              <a:t>‹#›</a:t>
            </a:fld>
            <a:endParaRPr lang="fi-FI" altLang="en-US"/>
          </a:p>
        </p:txBody>
      </p:sp>
    </p:spTree>
    <p:extLst>
      <p:ext uri="{BB962C8B-B14F-4D97-AF65-F5344CB8AC3E}">
        <p14:creationId xmlns:p14="http://schemas.microsoft.com/office/powerpoint/2010/main" val="12707894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324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732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Päivämäärän paikkamerkki 2"/>
          <p:cNvSpPr>
            <a:spLocks noGrp="1"/>
          </p:cNvSpPr>
          <p:nvPr>
            <p:ph type="dt" sz="half" idx="10"/>
          </p:nvPr>
        </p:nvSpPr>
        <p:spPr/>
        <p:txBody>
          <a:bodyPr/>
          <a:lstStyle>
            <a:lvl1pPr>
              <a:defRPr/>
            </a:lvl1pPr>
          </a:lstStyle>
          <a:p>
            <a:pPr>
              <a:defRPr/>
            </a:pPr>
            <a:fld id="{F6C103FE-B1B0-4134-9D91-3F3DD6A16022}" type="datetime1">
              <a:rPr lang="fi-FI"/>
              <a:pPr>
                <a:defRPr/>
              </a:pPr>
              <a:t>26.1.2016</a:t>
            </a:fld>
            <a:endParaRPr lang="fi-FI"/>
          </a:p>
        </p:txBody>
      </p:sp>
      <p:sp>
        <p:nvSpPr>
          <p:cNvPr id="5" name="Alatunnisteen paikkamerkki 3"/>
          <p:cNvSpPr>
            <a:spLocks noGrp="1"/>
          </p:cNvSpPr>
          <p:nvPr>
            <p:ph type="ftr" sz="quarter" idx="11"/>
          </p:nvPr>
        </p:nvSpPr>
        <p:spPr/>
        <p:txBody>
          <a:bodyPr/>
          <a:lstStyle>
            <a:lvl1pPr>
              <a:defRPr/>
            </a:lvl1pPr>
          </a:lstStyle>
          <a:p>
            <a:pPr>
              <a:defRPr/>
            </a:pPr>
            <a:r>
              <a:rPr lang="fi-FI"/>
              <a:t>www.ecvd.eu</a:t>
            </a:r>
          </a:p>
        </p:txBody>
      </p:sp>
      <p:sp>
        <p:nvSpPr>
          <p:cNvPr id="6" name="Dian numeron paikkamerkki 4"/>
          <p:cNvSpPr>
            <a:spLocks noGrp="1"/>
          </p:cNvSpPr>
          <p:nvPr>
            <p:ph type="sldNum" sz="quarter" idx="12"/>
          </p:nvPr>
        </p:nvSpPr>
        <p:spPr/>
        <p:txBody>
          <a:bodyPr/>
          <a:lstStyle>
            <a:lvl1pPr>
              <a:defRPr/>
            </a:lvl1pPr>
          </a:lstStyle>
          <a:p>
            <a:pPr>
              <a:defRPr/>
            </a:pPr>
            <a:fld id="{C141313D-4741-4EDA-A61B-0DA67AA287D0}" type="slidenum">
              <a:rPr lang="fi-FI" altLang="en-US"/>
              <a:pPr>
                <a:defRPr/>
              </a:pPr>
              <a:t>‹#›</a:t>
            </a:fld>
            <a:endParaRPr lang="fi-FI" altLang="en-US"/>
          </a:p>
        </p:txBody>
      </p:sp>
    </p:spTree>
    <p:extLst>
      <p:ext uri="{BB962C8B-B14F-4D97-AF65-F5344CB8AC3E}">
        <p14:creationId xmlns:p14="http://schemas.microsoft.com/office/powerpoint/2010/main" val="7344408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Päivämäärän paikkamerkki 4"/>
          <p:cNvSpPr>
            <a:spLocks noGrp="1"/>
          </p:cNvSpPr>
          <p:nvPr>
            <p:ph type="dt" sz="half" idx="10"/>
          </p:nvPr>
        </p:nvSpPr>
        <p:spPr/>
        <p:txBody>
          <a:bodyPr/>
          <a:lstStyle>
            <a:lvl1pPr>
              <a:defRPr/>
            </a:lvl1pPr>
          </a:lstStyle>
          <a:p>
            <a:pPr>
              <a:defRPr/>
            </a:pPr>
            <a:fld id="{567FF2EA-BA01-4E14-906A-22C28DD615A2}" type="datetime1">
              <a:rPr lang="fi-FI"/>
              <a:pPr>
                <a:defRPr/>
              </a:pPr>
              <a:t>26.1.2016</a:t>
            </a:fld>
            <a:endParaRPr lang="fi-FI"/>
          </a:p>
        </p:txBody>
      </p:sp>
      <p:sp>
        <p:nvSpPr>
          <p:cNvPr id="5" name="Alatunnisteen paikkamerkki 5"/>
          <p:cNvSpPr>
            <a:spLocks noGrp="1"/>
          </p:cNvSpPr>
          <p:nvPr>
            <p:ph type="ftr" sz="quarter" idx="11"/>
          </p:nvPr>
        </p:nvSpPr>
        <p:spPr/>
        <p:txBody>
          <a:bodyPr/>
          <a:lstStyle>
            <a:lvl1pPr>
              <a:defRPr/>
            </a:lvl1pPr>
          </a:lstStyle>
          <a:p>
            <a:pPr>
              <a:defRPr/>
            </a:pPr>
            <a:r>
              <a:rPr lang="fi-FI"/>
              <a:t>www.ecvd.eu</a:t>
            </a:r>
          </a:p>
        </p:txBody>
      </p:sp>
      <p:sp>
        <p:nvSpPr>
          <p:cNvPr id="6" name="Dian numeron paikkamerkki 6"/>
          <p:cNvSpPr>
            <a:spLocks noGrp="1"/>
          </p:cNvSpPr>
          <p:nvPr>
            <p:ph type="sldNum" sz="quarter" idx="12"/>
          </p:nvPr>
        </p:nvSpPr>
        <p:spPr/>
        <p:txBody>
          <a:bodyPr/>
          <a:lstStyle>
            <a:lvl1pPr>
              <a:defRPr/>
            </a:lvl1pPr>
          </a:lstStyle>
          <a:p>
            <a:pPr>
              <a:defRPr/>
            </a:pPr>
            <a:fld id="{332C4C0E-533F-4C79-AA1C-C74C44DCD6BA}" type="slidenum">
              <a:rPr lang="fi-FI" altLang="en-US"/>
              <a:pPr>
                <a:defRPr/>
              </a:pPr>
              <a:t>‹#›</a:t>
            </a:fld>
            <a:endParaRPr lang="fi-FI" altLang="en-US"/>
          </a:p>
        </p:txBody>
      </p:sp>
    </p:spTree>
    <p:extLst>
      <p:ext uri="{BB962C8B-B14F-4D97-AF65-F5344CB8AC3E}">
        <p14:creationId xmlns:p14="http://schemas.microsoft.com/office/powerpoint/2010/main" val="30258869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Päivämäärän paikkamerkki 4"/>
          <p:cNvSpPr>
            <a:spLocks noGrp="1"/>
          </p:cNvSpPr>
          <p:nvPr>
            <p:ph type="dt" sz="half" idx="10"/>
          </p:nvPr>
        </p:nvSpPr>
        <p:spPr/>
        <p:txBody>
          <a:bodyPr/>
          <a:lstStyle>
            <a:lvl1pPr>
              <a:defRPr/>
            </a:lvl1pPr>
          </a:lstStyle>
          <a:p>
            <a:pPr>
              <a:defRPr/>
            </a:pPr>
            <a:fld id="{F8167AA9-BDFD-4418-B73A-8A558CA30E55}" type="datetime1">
              <a:rPr lang="fi-FI"/>
              <a:pPr>
                <a:defRPr/>
              </a:pPr>
              <a:t>26.1.2016</a:t>
            </a:fld>
            <a:endParaRPr lang="fi-FI"/>
          </a:p>
        </p:txBody>
      </p:sp>
      <p:sp>
        <p:nvSpPr>
          <p:cNvPr id="5" name="Alatunnisteen paikkamerkki 5"/>
          <p:cNvSpPr>
            <a:spLocks noGrp="1"/>
          </p:cNvSpPr>
          <p:nvPr>
            <p:ph type="ftr" sz="quarter" idx="11"/>
          </p:nvPr>
        </p:nvSpPr>
        <p:spPr/>
        <p:txBody>
          <a:bodyPr/>
          <a:lstStyle>
            <a:lvl1pPr>
              <a:defRPr/>
            </a:lvl1pPr>
          </a:lstStyle>
          <a:p>
            <a:pPr>
              <a:defRPr/>
            </a:pPr>
            <a:r>
              <a:rPr lang="fi-FI"/>
              <a:t>www.ecvd.eu</a:t>
            </a:r>
          </a:p>
        </p:txBody>
      </p:sp>
      <p:sp>
        <p:nvSpPr>
          <p:cNvPr id="6" name="Dian numeron paikkamerkki 6"/>
          <p:cNvSpPr>
            <a:spLocks noGrp="1"/>
          </p:cNvSpPr>
          <p:nvPr>
            <p:ph type="sldNum" sz="quarter" idx="12"/>
          </p:nvPr>
        </p:nvSpPr>
        <p:spPr/>
        <p:txBody>
          <a:bodyPr/>
          <a:lstStyle>
            <a:lvl1pPr>
              <a:defRPr/>
            </a:lvl1pPr>
          </a:lstStyle>
          <a:p>
            <a:pPr>
              <a:defRPr/>
            </a:pPr>
            <a:fld id="{0AE50D5F-1C63-4FB8-B0E7-5E6BBC4CD5C5}" type="slidenum">
              <a:rPr lang="fi-FI" altLang="en-US"/>
              <a:pPr>
                <a:defRPr/>
              </a:pPr>
              <a:t>‹#›</a:t>
            </a:fld>
            <a:endParaRPr lang="fi-FI" altLang="en-US"/>
          </a:p>
        </p:txBody>
      </p:sp>
    </p:spTree>
    <p:extLst>
      <p:ext uri="{BB962C8B-B14F-4D97-AF65-F5344CB8AC3E}">
        <p14:creationId xmlns:p14="http://schemas.microsoft.com/office/powerpoint/2010/main" val="13391172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Päivämäärän paikkamerkki 4"/>
          <p:cNvSpPr>
            <a:spLocks noGrp="1"/>
          </p:cNvSpPr>
          <p:nvPr>
            <p:ph type="dt" sz="half" idx="10"/>
          </p:nvPr>
        </p:nvSpPr>
        <p:spPr/>
        <p:txBody>
          <a:bodyPr/>
          <a:lstStyle>
            <a:lvl1pPr>
              <a:defRPr/>
            </a:lvl1pPr>
          </a:lstStyle>
          <a:p>
            <a:pPr>
              <a:defRPr/>
            </a:pPr>
            <a:fld id="{E0609535-C61C-41CE-A6B3-A2E593410E3D}" type="datetime1">
              <a:rPr lang="fi-FI"/>
              <a:pPr>
                <a:defRPr/>
              </a:pPr>
              <a:t>26.1.2016</a:t>
            </a:fld>
            <a:endParaRPr lang="fi-FI"/>
          </a:p>
        </p:txBody>
      </p:sp>
      <p:sp>
        <p:nvSpPr>
          <p:cNvPr id="5" name="Alatunnisteen paikkamerkki 5"/>
          <p:cNvSpPr>
            <a:spLocks noGrp="1"/>
          </p:cNvSpPr>
          <p:nvPr>
            <p:ph type="ftr" sz="quarter" idx="11"/>
          </p:nvPr>
        </p:nvSpPr>
        <p:spPr/>
        <p:txBody>
          <a:bodyPr/>
          <a:lstStyle>
            <a:lvl1pPr>
              <a:defRPr/>
            </a:lvl1pPr>
          </a:lstStyle>
          <a:p>
            <a:pPr>
              <a:defRPr/>
            </a:pPr>
            <a:r>
              <a:rPr lang="fi-FI"/>
              <a:t>www.ecvd.eu</a:t>
            </a:r>
          </a:p>
        </p:txBody>
      </p:sp>
      <p:sp>
        <p:nvSpPr>
          <p:cNvPr id="6" name="Dian numeron paikkamerkki 6"/>
          <p:cNvSpPr>
            <a:spLocks noGrp="1"/>
          </p:cNvSpPr>
          <p:nvPr>
            <p:ph type="sldNum" sz="quarter" idx="12"/>
          </p:nvPr>
        </p:nvSpPr>
        <p:spPr/>
        <p:txBody>
          <a:bodyPr/>
          <a:lstStyle>
            <a:lvl1pPr>
              <a:defRPr/>
            </a:lvl1pPr>
          </a:lstStyle>
          <a:p>
            <a:pPr>
              <a:defRPr/>
            </a:pPr>
            <a:fld id="{6C7063AE-4199-461D-8E48-D52CC46C5A1A}" type="slidenum">
              <a:rPr lang="fi-FI" altLang="en-US"/>
              <a:pPr>
                <a:defRPr/>
              </a:pPr>
              <a:t>‹#›</a:t>
            </a:fld>
            <a:endParaRPr lang="fi-FI" altLang="en-US"/>
          </a:p>
        </p:txBody>
      </p:sp>
    </p:spTree>
    <p:extLst>
      <p:ext uri="{BB962C8B-B14F-4D97-AF65-F5344CB8AC3E}">
        <p14:creationId xmlns:p14="http://schemas.microsoft.com/office/powerpoint/2010/main" val="3496471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E7D800A-4E46-4471-9B08-EBD3DB8BC0ED}" type="datetime1">
              <a:rPr lang="fi-FI"/>
              <a:pPr>
                <a:defRPr/>
              </a:pPr>
              <a:t>26.1.2016</a:t>
            </a:fld>
            <a:endParaRPr lang="fi-FI"/>
          </a:p>
        </p:txBody>
      </p:sp>
      <p:sp>
        <p:nvSpPr>
          <p:cNvPr id="3" name="Footer Placeholder 2"/>
          <p:cNvSpPr>
            <a:spLocks noGrp="1"/>
          </p:cNvSpPr>
          <p:nvPr>
            <p:ph type="ftr" sz="quarter" idx="11"/>
          </p:nvPr>
        </p:nvSpPr>
        <p:spPr/>
        <p:txBody>
          <a:bodyPr/>
          <a:lstStyle>
            <a:lvl1pPr>
              <a:defRPr/>
            </a:lvl1pPr>
          </a:lstStyle>
          <a:p>
            <a:pPr>
              <a:defRPr/>
            </a:pPr>
            <a:r>
              <a:rPr lang="fi-FI"/>
              <a:t>www.ecvd.eu</a:t>
            </a:r>
          </a:p>
        </p:txBody>
      </p:sp>
      <p:sp>
        <p:nvSpPr>
          <p:cNvPr id="4" name="Slide Number Placeholder 3"/>
          <p:cNvSpPr>
            <a:spLocks noGrp="1"/>
          </p:cNvSpPr>
          <p:nvPr>
            <p:ph type="sldNum" sz="quarter" idx="12"/>
          </p:nvPr>
        </p:nvSpPr>
        <p:spPr/>
        <p:txBody>
          <a:bodyPr/>
          <a:lstStyle>
            <a:lvl1pPr>
              <a:defRPr smtClean="0"/>
            </a:lvl1pPr>
          </a:lstStyle>
          <a:p>
            <a:pPr>
              <a:defRPr/>
            </a:pPr>
            <a:fld id="{F1D13BE4-787F-4F86-893E-582869943509}" type="slidenum">
              <a:rPr lang="fi-FI" altLang="en-US"/>
              <a:pPr>
                <a:defRPr/>
              </a:pPr>
              <a:t>‹#›</a:t>
            </a:fld>
            <a:endParaRPr lang="fi-FI" altLang="en-US"/>
          </a:p>
        </p:txBody>
      </p:sp>
    </p:spTree>
    <p:extLst>
      <p:ext uri="{BB962C8B-B14F-4D97-AF65-F5344CB8AC3E}">
        <p14:creationId xmlns:p14="http://schemas.microsoft.com/office/powerpoint/2010/main" val="28019065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811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811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Päivämäärän paikkamerkki 4"/>
          <p:cNvSpPr>
            <a:spLocks noGrp="1"/>
          </p:cNvSpPr>
          <p:nvPr>
            <p:ph type="dt" sz="half" idx="10"/>
          </p:nvPr>
        </p:nvSpPr>
        <p:spPr/>
        <p:txBody>
          <a:bodyPr/>
          <a:lstStyle>
            <a:lvl1pPr>
              <a:defRPr/>
            </a:lvl1pPr>
          </a:lstStyle>
          <a:p>
            <a:pPr>
              <a:defRPr/>
            </a:pPr>
            <a:fld id="{0AEDE69F-08F5-4E14-A221-7B36238A96B9}" type="datetime1">
              <a:rPr lang="fi-FI"/>
              <a:pPr>
                <a:defRPr/>
              </a:pPr>
              <a:t>26.1.2016</a:t>
            </a:fld>
            <a:endParaRPr lang="fi-FI"/>
          </a:p>
        </p:txBody>
      </p:sp>
      <p:sp>
        <p:nvSpPr>
          <p:cNvPr id="6" name="Alatunnisteen paikkamerkki 5"/>
          <p:cNvSpPr>
            <a:spLocks noGrp="1"/>
          </p:cNvSpPr>
          <p:nvPr>
            <p:ph type="ftr" sz="quarter" idx="11"/>
          </p:nvPr>
        </p:nvSpPr>
        <p:spPr/>
        <p:txBody>
          <a:bodyPr/>
          <a:lstStyle>
            <a:lvl1pPr>
              <a:defRPr/>
            </a:lvl1pPr>
          </a:lstStyle>
          <a:p>
            <a:pPr>
              <a:defRPr/>
            </a:pPr>
            <a:r>
              <a:rPr lang="fi-FI"/>
              <a:t>www.ecvd.eu</a:t>
            </a:r>
          </a:p>
        </p:txBody>
      </p:sp>
      <p:sp>
        <p:nvSpPr>
          <p:cNvPr id="7" name="Dian numeron paikkamerkki 6"/>
          <p:cNvSpPr>
            <a:spLocks noGrp="1"/>
          </p:cNvSpPr>
          <p:nvPr>
            <p:ph type="sldNum" sz="quarter" idx="12"/>
          </p:nvPr>
        </p:nvSpPr>
        <p:spPr/>
        <p:txBody>
          <a:bodyPr/>
          <a:lstStyle>
            <a:lvl1pPr>
              <a:defRPr/>
            </a:lvl1pPr>
          </a:lstStyle>
          <a:p>
            <a:pPr>
              <a:defRPr/>
            </a:pPr>
            <a:fld id="{41A4524A-FB55-4616-94C8-657BC6C70B8D}" type="slidenum">
              <a:rPr lang="fi-FI" altLang="en-US"/>
              <a:pPr>
                <a:defRPr/>
              </a:pPr>
              <a:t>‹#›</a:t>
            </a:fld>
            <a:endParaRPr lang="fi-FI" altLang="en-US"/>
          </a:p>
        </p:txBody>
      </p:sp>
    </p:spTree>
    <p:extLst>
      <p:ext uri="{BB962C8B-B14F-4D97-AF65-F5344CB8AC3E}">
        <p14:creationId xmlns:p14="http://schemas.microsoft.com/office/powerpoint/2010/main" val="2648111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Päivämäärän paikkamerkki 4"/>
          <p:cNvSpPr>
            <a:spLocks noGrp="1"/>
          </p:cNvSpPr>
          <p:nvPr>
            <p:ph type="dt" sz="half" idx="10"/>
          </p:nvPr>
        </p:nvSpPr>
        <p:spPr/>
        <p:txBody>
          <a:bodyPr/>
          <a:lstStyle>
            <a:lvl1pPr>
              <a:defRPr/>
            </a:lvl1pPr>
          </a:lstStyle>
          <a:p>
            <a:pPr>
              <a:defRPr/>
            </a:pPr>
            <a:fld id="{1C6A44B2-FE00-4EEC-967F-66344A60B9DA}" type="datetime1">
              <a:rPr lang="fi-FI"/>
              <a:pPr>
                <a:defRPr/>
              </a:pPr>
              <a:t>26.1.2016</a:t>
            </a:fld>
            <a:endParaRPr lang="fi-FI"/>
          </a:p>
        </p:txBody>
      </p:sp>
      <p:sp>
        <p:nvSpPr>
          <p:cNvPr id="8" name="Alatunnisteen paikkamerkki 5"/>
          <p:cNvSpPr>
            <a:spLocks noGrp="1"/>
          </p:cNvSpPr>
          <p:nvPr>
            <p:ph type="ftr" sz="quarter" idx="11"/>
          </p:nvPr>
        </p:nvSpPr>
        <p:spPr/>
        <p:txBody>
          <a:bodyPr/>
          <a:lstStyle>
            <a:lvl1pPr>
              <a:defRPr/>
            </a:lvl1pPr>
          </a:lstStyle>
          <a:p>
            <a:pPr>
              <a:defRPr/>
            </a:pPr>
            <a:r>
              <a:rPr lang="fi-FI"/>
              <a:t>www.ecvd.eu</a:t>
            </a:r>
          </a:p>
        </p:txBody>
      </p:sp>
      <p:sp>
        <p:nvSpPr>
          <p:cNvPr id="9" name="Dian numeron paikkamerkki 6"/>
          <p:cNvSpPr>
            <a:spLocks noGrp="1"/>
          </p:cNvSpPr>
          <p:nvPr>
            <p:ph type="sldNum" sz="quarter" idx="12"/>
          </p:nvPr>
        </p:nvSpPr>
        <p:spPr/>
        <p:txBody>
          <a:bodyPr/>
          <a:lstStyle>
            <a:lvl1pPr>
              <a:defRPr/>
            </a:lvl1pPr>
          </a:lstStyle>
          <a:p>
            <a:pPr>
              <a:defRPr/>
            </a:pPr>
            <a:fld id="{1F327F19-217D-48A3-90A4-3A8D87F6CA82}" type="slidenum">
              <a:rPr lang="fi-FI" altLang="en-US"/>
              <a:pPr>
                <a:defRPr/>
              </a:pPr>
              <a:t>‹#›</a:t>
            </a:fld>
            <a:endParaRPr lang="fi-FI" altLang="en-US"/>
          </a:p>
        </p:txBody>
      </p:sp>
    </p:spTree>
    <p:extLst>
      <p:ext uri="{BB962C8B-B14F-4D97-AF65-F5344CB8AC3E}">
        <p14:creationId xmlns:p14="http://schemas.microsoft.com/office/powerpoint/2010/main" val="939155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Päivämäärän paikkamerkki 4"/>
          <p:cNvSpPr>
            <a:spLocks noGrp="1"/>
          </p:cNvSpPr>
          <p:nvPr>
            <p:ph type="dt" sz="half" idx="10"/>
          </p:nvPr>
        </p:nvSpPr>
        <p:spPr/>
        <p:txBody>
          <a:bodyPr/>
          <a:lstStyle>
            <a:lvl1pPr>
              <a:defRPr/>
            </a:lvl1pPr>
          </a:lstStyle>
          <a:p>
            <a:pPr>
              <a:defRPr/>
            </a:pPr>
            <a:fld id="{057F541C-5ED1-4A0E-ACA1-FA356B887F99}" type="datetime1">
              <a:rPr lang="fi-FI"/>
              <a:pPr>
                <a:defRPr/>
              </a:pPr>
              <a:t>26.1.2016</a:t>
            </a:fld>
            <a:endParaRPr lang="fi-FI"/>
          </a:p>
        </p:txBody>
      </p:sp>
      <p:sp>
        <p:nvSpPr>
          <p:cNvPr id="4" name="Alatunnisteen paikkamerkki 5"/>
          <p:cNvSpPr>
            <a:spLocks noGrp="1"/>
          </p:cNvSpPr>
          <p:nvPr>
            <p:ph type="ftr" sz="quarter" idx="11"/>
          </p:nvPr>
        </p:nvSpPr>
        <p:spPr/>
        <p:txBody>
          <a:bodyPr/>
          <a:lstStyle>
            <a:lvl1pPr>
              <a:defRPr/>
            </a:lvl1pPr>
          </a:lstStyle>
          <a:p>
            <a:pPr>
              <a:defRPr/>
            </a:pPr>
            <a:r>
              <a:rPr lang="fi-FI"/>
              <a:t>www.ecvd.eu</a:t>
            </a:r>
          </a:p>
        </p:txBody>
      </p:sp>
      <p:sp>
        <p:nvSpPr>
          <p:cNvPr id="5" name="Dian numeron paikkamerkki 6"/>
          <p:cNvSpPr>
            <a:spLocks noGrp="1"/>
          </p:cNvSpPr>
          <p:nvPr>
            <p:ph type="sldNum" sz="quarter" idx="12"/>
          </p:nvPr>
        </p:nvSpPr>
        <p:spPr/>
        <p:txBody>
          <a:bodyPr/>
          <a:lstStyle>
            <a:lvl1pPr>
              <a:defRPr/>
            </a:lvl1pPr>
          </a:lstStyle>
          <a:p>
            <a:pPr>
              <a:defRPr/>
            </a:pPr>
            <a:fld id="{D9EBD234-7D33-4F62-86F1-076E2ABAE24C}" type="slidenum">
              <a:rPr lang="fi-FI" altLang="en-US"/>
              <a:pPr>
                <a:defRPr/>
              </a:pPr>
              <a:t>‹#›</a:t>
            </a:fld>
            <a:endParaRPr lang="fi-FI" altLang="en-US"/>
          </a:p>
        </p:txBody>
      </p:sp>
    </p:spTree>
    <p:extLst>
      <p:ext uri="{BB962C8B-B14F-4D97-AF65-F5344CB8AC3E}">
        <p14:creationId xmlns:p14="http://schemas.microsoft.com/office/powerpoint/2010/main" val="1736234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äivämäärän paikkamerkki 4"/>
          <p:cNvSpPr>
            <a:spLocks noGrp="1"/>
          </p:cNvSpPr>
          <p:nvPr>
            <p:ph type="dt" sz="half" idx="10"/>
          </p:nvPr>
        </p:nvSpPr>
        <p:spPr/>
        <p:txBody>
          <a:bodyPr/>
          <a:lstStyle>
            <a:lvl1pPr>
              <a:defRPr/>
            </a:lvl1pPr>
          </a:lstStyle>
          <a:p>
            <a:pPr>
              <a:defRPr/>
            </a:pPr>
            <a:fld id="{D4F3955B-2445-488E-B9A5-D56E017A56C4}" type="datetime1">
              <a:rPr lang="fi-FI"/>
              <a:pPr>
                <a:defRPr/>
              </a:pPr>
              <a:t>26.1.2016</a:t>
            </a:fld>
            <a:endParaRPr lang="fi-FI"/>
          </a:p>
        </p:txBody>
      </p:sp>
      <p:sp>
        <p:nvSpPr>
          <p:cNvPr id="3" name="Alatunnisteen paikkamerkki 5"/>
          <p:cNvSpPr>
            <a:spLocks noGrp="1"/>
          </p:cNvSpPr>
          <p:nvPr>
            <p:ph type="ftr" sz="quarter" idx="11"/>
          </p:nvPr>
        </p:nvSpPr>
        <p:spPr/>
        <p:txBody>
          <a:bodyPr/>
          <a:lstStyle>
            <a:lvl1pPr>
              <a:defRPr/>
            </a:lvl1pPr>
          </a:lstStyle>
          <a:p>
            <a:pPr>
              <a:defRPr/>
            </a:pPr>
            <a:r>
              <a:rPr lang="fi-FI"/>
              <a:t>www.ecvd.eu</a:t>
            </a:r>
          </a:p>
        </p:txBody>
      </p:sp>
      <p:sp>
        <p:nvSpPr>
          <p:cNvPr id="4" name="Dian numeron paikkamerkki 6"/>
          <p:cNvSpPr>
            <a:spLocks noGrp="1"/>
          </p:cNvSpPr>
          <p:nvPr>
            <p:ph type="sldNum" sz="quarter" idx="12"/>
          </p:nvPr>
        </p:nvSpPr>
        <p:spPr/>
        <p:txBody>
          <a:bodyPr/>
          <a:lstStyle>
            <a:lvl1pPr>
              <a:defRPr/>
            </a:lvl1pPr>
          </a:lstStyle>
          <a:p>
            <a:pPr>
              <a:defRPr/>
            </a:pPr>
            <a:fld id="{BEF3D841-44D9-4B71-8553-041C2FC0DB37}" type="slidenum">
              <a:rPr lang="fi-FI" altLang="en-US"/>
              <a:pPr>
                <a:defRPr/>
              </a:pPr>
              <a:t>‹#›</a:t>
            </a:fld>
            <a:endParaRPr lang="fi-FI" altLang="en-US"/>
          </a:p>
        </p:txBody>
      </p:sp>
    </p:spTree>
    <p:extLst>
      <p:ext uri="{BB962C8B-B14F-4D97-AF65-F5344CB8AC3E}">
        <p14:creationId xmlns:p14="http://schemas.microsoft.com/office/powerpoint/2010/main" val="25007364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Päivämäärän paikkamerkki 4"/>
          <p:cNvSpPr>
            <a:spLocks noGrp="1"/>
          </p:cNvSpPr>
          <p:nvPr>
            <p:ph type="dt" sz="half" idx="10"/>
          </p:nvPr>
        </p:nvSpPr>
        <p:spPr/>
        <p:txBody>
          <a:bodyPr/>
          <a:lstStyle>
            <a:lvl1pPr>
              <a:defRPr/>
            </a:lvl1pPr>
          </a:lstStyle>
          <a:p>
            <a:pPr>
              <a:defRPr/>
            </a:pPr>
            <a:fld id="{096F73E1-E9A2-4879-A894-BC757B60297F}" type="datetime1">
              <a:rPr lang="fi-FI"/>
              <a:pPr>
                <a:defRPr/>
              </a:pPr>
              <a:t>26.1.2016</a:t>
            </a:fld>
            <a:endParaRPr lang="fi-FI"/>
          </a:p>
        </p:txBody>
      </p:sp>
      <p:sp>
        <p:nvSpPr>
          <p:cNvPr id="6" name="Alatunnisteen paikkamerkki 5"/>
          <p:cNvSpPr>
            <a:spLocks noGrp="1"/>
          </p:cNvSpPr>
          <p:nvPr>
            <p:ph type="ftr" sz="quarter" idx="11"/>
          </p:nvPr>
        </p:nvSpPr>
        <p:spPr/>
        <p:txBody>
          <a:bodyPr/>
          <a:lstStyle>
            <a:lvl1pPr>
              <a:defRPr/>
            </a:lvl1pPr>
          </a:lstStyle>
          <a:p>
            <a:pPr>
              <a:defRPr/>
            </a:pPr>
            <a:r>
              <a:rPr lang="fi-FI"/>
              <a:t>www.ecvd.eu</a:t>
            </a:r>
          </a:p>
        </p:txBody>
      </p:sp>
      <p:sp>
        <p:nvSpPr>
          <p:cNvPr id="7" name="Dian numeron paikkamerkki 6"/>
          <p:cNvSpPr>
            <a:spLocks noGrp="1"/>
          </p:cNvSpPr>
          <p:nvPr>
            <p:ph type="sldNum" sz="quarter" idx="12"/>
          </p:nvPr>
        </p:nvSpPr>
        <p:spPr/>
        <p:txBody>
          <a:bodyPr/>
          <a:lstStyle>
            <a:lvl1pPr>
              <a:defRPr/>
            </a:lvl1pPr>
          </a:lstStyle>
          <a:p>
            <a:pPr>
              <a:defRPr/>
            </a:pPr>
            <a:fld id="{ABF3B7B5-1D7C-4E01-AD42-E9228FFF1CEA}" type="slidenum">
              <a:rPr lang="fi-FI" altLang="en-US"/>
              <a:pPr>
                <a:defRPr/>
              </a:pPr>
              <a:t>‹#›</a:t>
            </a:fld>
            <a:endParaRPr lang="fi-FI" altLang="en-US"/>
          </a:p>
        </p:txBody>
      </p:sp>
    </p:spTree>
    <p:extLst>
      <p:ext uri="{BB962C8B-B14F-4D97-AF65-F5344CB8AC3E}">
        <p14:creationId xmlns:p14="http://schemas.microsoft.com/office/powerpoint/2010/main" val="27447046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Päivämäärän paikkamerkki 4"/>
          <p:cNvSpPr>
            <a:spLocks noGrp="1"/>
          </p:cNvSpPr>
          <p:nvPr>
            <p:ph type="dt" sz="half" idx="10"/>
          </p:nvPr>
        </p:nvSpPr>
        <p:spPr/>
        <p:txBody>
          <a:bodyPr/>
          <a:lstStyle>
            <a:lvl1pPr>
              <a:defRPr/>
            </a:lvl1pPr>
          </a:lstStyle>
          <a:p>
            <a:pPr>
              <a:defRPr/>
            </a:pPr>
            <a:fld id="{A5A04C96-3AF3-4449-B051-76AEFEB915FD}" type="datetime1">
              <a:rPr lang="fi-FI"/>
              <a:pPr>
                <a:defRPr/>
              </a:pPr>
              <a:t>26.1.2016</a:t>
            </a:fld>
            <a:endParaRPr lang="fi-FI"/>
          </a:p>
        </p:txBody>
      </p:sp>
      <p:sp>
        <p:nvSpPr>
          <p:cNvPr id="6" name="Alatunnisteen paikkamerkki 5"/>
          <p:cNvSpPr>
            <a:spLocks noGrp="1"/>
          </p:cNvSpPr>
          <p:nvPr>
            <p:ph type="ftr" sz="quarter" idx="11"/>
          </p:nvPr>
        </p:nvSpPr>
        <p:spPr/>
        <p:txBody>
          <a:bodyPr/>
          <a:lstStyle>
            <a:lvl1pPr>
              <a:defRPr/>
            </a:lvl1pPr>
          </a:lstStyle>
          <a:p>
            <a:pPr>
              <a:defRPr/>
            </a:pPr>
            <a:r>
              <a:rPr lang="fi-FI"/>
              <a:t>www.ecvd.eu</a:t>
            </a:r>
          </a:p>
        </p:txBody>
      </p:sp>
      <p:sp>
        <p:nvSpPr>
          <p:cNvPr id="7" name="Dian numeron paikkamerkki 6"/>
          <p:cNvSpPr>
            <a:spLocks noGrp="1"/>
          </p:cNvSpPr>
          <p:nvPr>
            <p:ph type="sldNum" sz="quarter" idx="12"/>
          </p:nvPr>
        </p:nvSpPr>
        <p:spPr/>
        <p:txBody>
          <a:bodyPr/>
          <a:lstStyle>
            <a:lvl1pPr>
              <a:defRPr/>
            </a:lvl1pPr>
          </a:lstStyle>
          <a:p>
            <a:pPr>
              <a:defRPr/>
            </a:pPr>
            <a:fld id="{E522D246-6027-418D-A2C7-5AB66DAF596B}" type="slidenum">
              <a:rPr lang="fi-FI" altLang="en-US"/>
              <a:pPr>
                <a:defRPr/>
              </a:pPr>
              <a:t>‹#›</a:t>
            </a:fld>
            <a:endParaRPr lang="fi-FI" altLang="en-US"/>
          </a:p>
        </p:txBody>
      </p:sp>
    </p:spTree>
    <p:extLst>
      <p:ext uri="{BB962C8B-B14F-4D97-AF65-F5344CB8AC3E}">
        <p14:creationId xmlns:p14="http://schemas.microsoft.com/office/powerpoint/2010/main" val="24429393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Päivämäärän paikkamerkki 4"/>
          <p:cNvSpPr>
            <a:spLocks noGrp="1"/>
          </p:cNvSpPr>
          <p:nvPr>
            <p:ph type="dt" sz="half" idx="10"/>
          </p:nvPr>
        </p:nvSpPr>
        <p:spPr/>
        <p:txBody>
          <a:bodyPr/>
          <a:lstStyle>
            <a:lvl1pPr>
              <a:defRPr/>
            </a:lvl1pPr>
          </a:lstStyle>
          <a:p>
            <a:pPr>
              <a:defRPr/>
            </a:pPr>
            <a:fld id="{E5B7299B-2024-42FA-8B52-3855A5759EE0}" type="datetime1">
              <a:rPr lang="fi-FI"/>
              <a:pPr>
                <a:defRPr/>
              </a:pPr>
              <a:t>26.1.2016</a:t>
            </a:fld>
            <a:endParaRPr lang="fi-FI"/>
          </a:p>
        </p:txBody>
      </p:sp>
      <p:sp>
        <p:nvSpPr>
          <p:cNvPr id="5" name="Alatunnisteen paikkamerkki 5"/>
          <p:cNvSpPr>
            <a:spLocks noGrp="1"/>
          </p:cNvSpPr>
          <p:nvPr>
            <p:ph type="ftr" sz="quarter" idx="11"/>
          </p:nvPr>
        </p:nvSpPr>
        <p:spPr/>
        <p:txBody>
          <a:bodyPr/>
          <a:lstStyle>
            <a:lvl1pPr>
              <a:defRPr/>
            </a:lvl1pPr>
          </a:lstStyle>
          <a:p>
            <a:pPr>
              <a:defRPr/>
            </a:pPr>
            <a:r>
              <a:rPr lang="fi-FI"/>
              <a:t>www.ecvd.eu</a:t>
            </a:r>
          </a:p>
        </p:txBody>
      </p:sp>
      <p:sp>
        <p:nvSpPr>
          <p:cNvPr id="6" name="Dian numeron paikkamerkki 6"/>
          <p:cNvSpPr>
            <a:spLocks noGrp="1"/>
          </p:cNvSpPr>
          <p:nvPr>
            <p:ph type="sldNum" sz="quarter" idx="12"/>
          </p:nvPr>
        </p:nvSpPr>
        <p:spPr/>
        <p:txBody>
          <a:bodyPr/>
          <a:lstStyle>
            <a:lvl1pPr>
              <a:defRPr/>
            </a:lvl1pPr>
          </a:lstStyle>
          <a:p>
            <a:pPr>
              <a:defRPr/>
            </a:pPr>
            <a:fld id="{8AD0D85A-5E59-46DF-992F-A4814A5DF78A}" type="slidenum">
              <a:rPr lang="fi-FI" altLang="en-US"/>
              <a:pPr>
                <a:defRPr/>
              </a:pPr>
              <a:t>‹#›</a:t>
            </a:fld>
            <a:endParaRPr lang="fi-FI" altLang="en-US"/>
          </a:p>
        </p:txBody>
      </p:sp>
    </p:spTree>
    <p:extLst>
      <p:ext uri="{BB962C8B-B14F-4D97-AF65-F5344CB8AC3E}">
        <p14:creationId xmlns:p14="http://schemas.microsoft.com/office/powerpoint/2010/main" val="36885452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324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732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Päivämäärän paikkamerkki 4"/>
          <p:cNvSpPr>
            <a:spLocks noGrp="1"/>
          </p:cNvSpPr>
          <p:nvPr>
            <p:ph type="dt" sz="half" idx="10"/>
          </p:nvPr>
        </p:nvSpPr>
        <p:spPr/>
        <p:txBody>
          <a:bodyPr/>
          <a:lstStyle>
            <a:lvl1pPr>
              <a:defRPr/>
            </a:lvl1pPr>
          </a:lstStyle>
          <a:p>
            <a:pPr>
              <a:defRPr/>
            </a:pPr>
            <a:fld id="{0EF8CDF2-B1B3-4FBA-B503-D7842190F106}" type="datetime1">
              <a:rPr lang="fi-FI"/>
              <a:pPr>
                <a:defRPr/>
              </a:pPr>
              <a:t>26.1.2016</a:t>
            </a:fld>
            <a:endParaRPr lang="fi-FI"/>
          </a:p>
        </p:txBody>
      </p:sp>
      <p:sp>
        <p:nvSpPr>
          <p:cNvPr id="5" name="Alatunnisteen paikkamerkki 5"/>
          <p:cNvSpPr>
            <a:spLocks noGrp="1"/>
          </p:cNvSpPr>
          <p:nvPr>
            <p:ph type="ftr" sz="quarter" idx="11"/>
          </p:nvPr>
        </p:nvSpPr>
        <p:spPr/>
        <p:txBody>
          <a:bodyPr/>
          <a:lstStyle>
            <a:lvl1pPr>
              <a:defRPr/>
            </a:lvl1pPr>
          </a:lstStyle>
          <a:p>
            <a:pPr>
              <a:defRPr/>
            </a:pPr>
            <a:r>
              <a:rPr lang="fi-FI"/>
              <a:t>www.ecvd.eu</a:t>
            </a:r>
          </a:p>
        </p:txBody>
      </p:sp>
      <p:sp>
        <p:nvSpPr>
          <p:cNvPr id="6" name="Dian numeron paikkamerkki 6"/>
          <p:cNvSpPr>
            <a:spLocks noGrp="1"/>
          </p:cNvSpPr>
          <p:nvPr>
            <p:ph type="sldNum" sz="quarter" idx="12"/>
          </p:nvPr>
        </p:nvSpPr>
        <p:spPr/>
        <p:txBody>
          <a:bodyPr/>
          <a:lstStyle>
            <a:lvl1pPr>
              <a:defRPr/>
            </a:lvl1pPr>
          </a:lstStyle>
          <a:p>
            <a:pPr>
              <a:defRPr/>
            </a:pPr>
            <a:fld id="{FDAE1F88-D857-49A2-94DB-96E88CD6A930}" type="slidenum">
              <a:rPr lang="fi-FI" altLang="en-US"/>
              <a:pPr>
                <a:defRPr/>
              </a:pPr>
              <a:t>‹#›</a:t>
            </a:fld>
            <a:endParaRPr lang="fi-FI" altLang="en-US"/>
          </a:p>
        </p:txBody>
      </p:sp>
    </p:spTree>
    <p:extLst>
      <p:ext uri="{BB962C8B-B14F-4D97-AF65-F5344CB8AC3E}">
        <p14:creationId xmlns:p14="http://schemas.microsoft.com/office/powerpoint/2010/main" val="31119116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Päivämäärän paikkamerkki 4"/>
          <p:cNvSpPr>
            <a:spLocks noGrp="1"/>
          </p:cNvSpPr>
          <p:nvPr>
            <p:ph type="dt" sz="half" idx="10"/>
          </p:nvPr>
        </p:nvSpPr>
        <p:spPr/>
        <p:txBody>
          <a:bodyPr/>
          <a:lstStyle>
            <a:lvl1pPr>
              <a:defRPr/>
            </a:lvl1pPr>
          </a:lstStyle>
          <a:p>
            <a:pPr>
              <a:defRPr/>
            </a:pPr>
            <a:fld id="{516B8851-6181-43C5-A788-4DD1711E518F}" type="datetime1">
              <a:rPr lang="fi-FI"/>
              <a:pPr>
                <a:defRPr/>
              </a:pPr>
              <a:t>26.1.2016</a:t>
            </a:fld>
            <a:endParaRPr lang="fi-FI"/>
          </a:p>
        </p:txBody>
      </p:sp>
      <p:sp>
        <p:nvSpPr>
          <p:cNvPr id="5" name="Alatunnisteen paikkamerkki 5"/>
          <p:cNvSpPr>
            <a:spLocks noGrp="1"/>
          </p:cNvSpPr>
          <p:nvPr>
            <p:ph type="ftr" sz="quarter" idx="11"/>
          </p:nvPr>
        </p:nvSpPr>
        <p:spPr/>
        <p:txBody>
          <a:bodyPr/>
          <a:lstStyle>
            <a:lvl1pPr>
              <a:defRPr/>
            </a:lvl1pPr>
          </a:lstStyle>
          <a:p>
            <a:pPr>
              <a:defRPr/>
            </a:pPr>
            <a:r>
              <a:rPr lang="fi-FI"/>
              <a:t>www.ecvd.eu</a:t>
            </a:r>
          </a:p>
        </p:txBody>
      </p:sp>
      <p:sp>
        <p:nvSpPr>
          <p:cNvPr id="6" name="Dian numeron paikkamerkki 6"/>
          <p:cNvSpPr>
            <a:spLocks noGrp="1"/>
          </p:cNvSpPr>
          <p:nvPr>
            <p:ph type="sldNum" sz="quarter" idx="12"/>
          </p:nvPr>
        </p:nvSpPr>
        <p:spPr/>
        <p:txBody>
          <a:bodyPr/>
          <a:lstStyle>
            <a:lvl1pPr>
              <a:defRPr/>
            </a:lvl1pPr>
          </a:lstStyle>
          <a:p>
            <a:pPr>
              <a:defRPr/>
            </a:pPr>
            <a:fld id="{F1AAC105-2B28-459D-84C9-21EB4F67D4B5}" type="slidenum">
              <a:rPr lang="fi-FI" altLang="en-US"/>
              <a:pPr>
                <a:defRPr/>
              </a:pPr>
              <a:t>‹#›</a:t>
            </a:fld>
            <a:endParaRPr lang="fi-FI" altLang="en-US"/>
          </a:p>
        </p:txBody>
      </p:sp>
    </p:spTree>
    <p:extLst>
      <p:ext uri="{BB962C8B-B14F-4D97-AF65-F5344CB8AC3E}">
        <p14:creationId xmlns:p14="http://schemas.microsoft.com/office/powerpoint/2010/main" val="22698983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Päivämäärän paikkamerkki 4"/>
          <p:cNvSpPr>
            <a:spLocks noGrp="1"/>
          </p:cNvSpPr>
          <p:nvPr>
            <p:ph type="dt" sz="half" idx="10"/>
          </p:nvPr>
        </p:nvSpPr>
        <p:spPr/>
        <p:txBody>
          <a:bodyPr/>
          <a:lstStyle>
            <a:lvl1pPr>
              <a:defRPr/>
            </a:lvl1pPr>
          </a:lstStyle>
          <a:p>
            <a:pPr>
              <a:defRPr/>
            </a:pPr>
            <a:fld id="{14DC08EF-297F-4070-AEEF-4D82FC1D3D31}" type="datetime1">
              <a:rPr lang="fi-FI"/>
              <a:pPr>
                <a:defRPr/>
              </a:pPr>
              <a:t>26.1.2016</a:t>
            </a:fld>
            <a:endParaRPr lang="fi-FI"/>
          </a:p>
        </p:txBody>
      </p:sp>
      <p:sp>
        <p:nvSpPr>
          <p:cNvPr id="5" name="Alatunnisteen paikkamerkki 5"/>
          <p:cNvSpPr>
            <a:spLocks noGrp="1"/>
          </p:cNvSpPr>
          <p:nvPr>
            <p:ph type="ftr" sz="quarter" idx="11"/>
          </p:nvPr>
        </p:nvSpPr>
        <p:spPr/>
        <p:txBody>
          <a:bodyPr/>
          <a:lstStyle>
            <a:lvl1pPr>
              <a:defRPr/>
            </a:lvl1pPr>
          </a:lstStyle>
          <a:p>
            <a:pPr>
              <a:defRPr/>
            </a:pPr>
            <a:r>
              <a:rPr lang="fi-FI"/>
              <a:t>www.ecvd.eu</a:t>
            </a:r>
          </a:p>
        </p:txBody>
      </p:sp>
      <p:sp>
        <p:nvSpPr>
          <p:cNvPr id="6" name="Dian numeron paikkamerkki 6"/>
          <p:cNvSpPr>
            <a:spLocks noGrp="1"/>
          </p:cNvSpPr>
          <p:nvPr>
            <p:ph type="sldNum" sz="quarter" idx="12"/>
          </p:nvPr>
        </p:nvSpPr>
        <p:spPr/>
        <p:txBody>
          <a:bodyPr/>
          <a:lstStyle>
            <a:lvl1pPr>
              <a:defRPr/>
            </a:lvl1pPr>
          </a:lstStyle>
          <a:p>
            <a:pPr>
              <a:defRPr/>
            </a:pPr>
            <a:fld id="{52C9ADDC-368C-43DD-AD05-17336D548A71}" type="slidenum">
              <a:rPr lang="fi-FI" altLang="en-US"/>
              <a:pPr>
                <a:defRPr/>
              </a:pPr>
              <a:t>‹#›</a:t>
            </a:fld>
            <a:endParaRPr lang="fi-FI" altLang="en-US"/>
          </a:p>
        </p:txBody>
      </p:sp>
    </p:spTree>
    <p:extLst>
      <p:ext uri="{BB962C8B-B14F-4D97-AF65-F5344CB8AC3E}">
        <p14:creationId xmlns:p14="http://schemas.microsoft.com/office/powerpoint/2010/main" val="161091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21B7BFA-0D84-45D5-98A4-EEDF8AA668C0}" type="datetime1">
              <a:rPr lang="fi-FI"/>
              <a:pPr>
                <a:defRPr/>
              </a:pPr>
              <a:t>26.1.2016</a:t>
            </a:fld>
            <a:endParaRPr lang="fi-FI"/>
          </a:p>
        </p:txBody>
      </p:sp>
      <p:sp>
        <p:nvSpPr>
          <p:cNvPr id="6" name="Footer Placeholder 5"/>
          <p:cNvSpPr>
            <a:spLocks noGrp="1"/>
          </p:cNvSpPr>
          <p:nvPr>
            <p:ph type="ftr" sz="quarter" idx="11"/>
          </p:nvPr>
        </p:nvSpPr>
        <p:spPr/>
        <p:txBody>
          <a:bodyPr/>
          <a:lstStyle>
            <a:lvl1pPr>
              <a:defRPr/>
            </a:lvl1pPr>
          </a:lstStyle>
          <a:p>
            <a:pPr>
              <a:defRPr/>
            </a:pPr>
            <a:r>
              <a:rPr lang="fi-FI"/>
              <a:t>www.ecvd.eu</a:t>
            </a:r>
          </a:p>
        </p:txBody>
      </p:sp>
      <p:sp>
        <p:nvSpPr>
          <p:cNvPr id="7" name="Slide Number Placeholder 6"/>
          <p:cNvSpPr>
            <a:spLocks noGrp="1"/>
          </p:cNvSpPr>
          <p:nvPr>
            <p:ph type="sldNum" sz="quarter" idx="12"/>
          </p:nvPr>
        </p:nvSpPr>
        <p:spPr/>
        <p:txBody>
          <a:bodyPr/>
          <a:lstStyle>
            <a:lvl1pPr>
              <a:defRPr smtClean="0"/>
            </a:lvl1pPr>
          </a:lstStyle>
          <a:p>
            <a:pPr>
              <a:defRPr/>
            </a:pPr>
            <a:fld id="{26C2919C-0C57-4223-9044-623932994BFD}" type="slidenum">
              <a:rPr lang="fi-FI" altLang="en-US"/>
              <a:pPr>
                <a:defRPr/>
              </a:pPr>
              <a:t>‹#›</a:t>
            </a:fld>
            <a:endParaRPr lang="fi-FI" altLang="en-US"/>
          </a:p>
        </p:txBody>
      </p:sp>
    </p:spTree>
    <p:extLst>
      <p:ext uri="{BB962C8B-B14F-4D97-AF65-F5344CB8AC3E}">
        <p14:creationId xmlns:p14="http://schemas.microsoft.com/office/powerpoint/2010/main" val="8031888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Päivämäärän paikkamerkki 4"/>
          <p:cNvSpPr>
            <a:spLocks noGrp="1"/>
          </p:cNvSpPr>
          <p:nvPr>
            <p:ph type="dt" sz="half" idx="10"/>
          </p:nvPr>
        </p:nvSpPr>
        <p:spPr/>
        <p:txBody>
          <a:bodyPr/>
          <a:lstStyle>
            <a:lvl1pPr>
              <a:defRPr/>
            </a:lvl1pPr>
          </a:lstStyle>
          <a:p>
            <a:pPr>
              <a:defRPr/>
            </a:pPr>
            <a:fld id="{51A45160-0CE4-4ED2-9963-5542779B215F}" type="datetime1">
              <a:rPr lang="fi-FI"/>
              <a:pPr>
                <a:defRPr/>
              </a:pPr>
              <a:t>26.1.2016</a:t>
            </a:fld>
            <a:endParaRPr lang="fi-FI"/>
          </a:p>
        </p:txBody>
      </p:sp>
      <p:sp>
        <p:nvSpPr>
          <p:cNvPr id="5" name="Alatunnisteen paikkamerkki 5"/>
          <p:cNvSpPr>
            <a:spLocks noGrp="1"/>
          </p:cNvSpPr>
          <p:nvPr>
            <p:ph type="ftr" sz="quarter" idx="11"/>
          </p:nvPr>
        </p:nvSpPr>
        <p:spPr/>
        <p:txBody>
          <a:bodyPr/>
          <a:lstStyle>
            <a:lvl1pPr>
              <a:defRPr/>
            </a:lvl1pPr>
          </a:lstStyle>
          <a:p>
            <a:pPr>
              <a:defRPr/>
            </a:pPr>
            <a:r>
              <a:rPr lang="fi-FI"/>
              <a:t>www.ecvd.eu</a:t>
            </a:r>
          </a:p>
        </p:txBody>
      </p:sp>
      <p:sp>
        <p:nvSpPr>
          <p:cNvPr id="6" name="Dian numeron paikkamerkki 6"/>
          <p:cNvSpPr>
            <a:spLocks noGrp="1"/>
          </p:cNvSpPr>
          <p:nvPr>
            <p:ph type="sldNum" sz="quarter" idx="12"/>
          </p:nvPr>
        </p:nvSpPr>
        <p:spPr/>
        <p:txBody>
          <a:bodyPr/>
          <a:lstStyle>
            <a:lvl1pPr>
              <a:defRPr/>
            </a:lvl1pPr>
          </a:lstStyle>
          <a:p>
            <a:pPr>
              <a:defRPr/>
            </a:pPr>
            <a:fld id="{DEF45905-0949-4AB6-A516-F6E83754A5B3}" type="slidenum">
              <a:rPr lang="fi-FI" altLang="en-US"/>
              <a:pPr>
                <a:defRPr/>
              </a:pPr>
              <a:t>‹#›</a:t>
            </a:fld>
            <a:endParaRPr lang="fi-FI" altLang="en-US"/>
          </a:p>
        </p:txBody>
      </p:sp>
    </p:spTree>
    <p:extLst>
      <p:ext uri="{BB962C8B-B14F-4D97-AF65-F5344CB8AC3E}">
        <p14:creationId xmlns:p14="http://schemas.microsoft.com/office/powerpoint/2010/main" val="28897027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811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811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Päivämäärän paikkamerkki 4"/>
          <p:cNvSpPr>
            <a:spLocks noGrp="1"/>
          </p:cNvSpPr>
          <p:nvPr>
            <p:ph type="dt" sz="half" idx="10"/>
          </p:nvPr>
        </p:nvSpPr>
        <p:spPr/>
        <p:txBody>
          <a:bodyPr/>
          <a:lstStyle>
            <a:lvl1pPr>
              <a:defRPr/>
            </a:lvl1pPr>
          </a:lstStyle>
          <a:p>
            <a:pPr>
              <a:defRPr/>
            </a:pPr>
            <a:fld id="{3F9CA8D9-C934-4853-AE59-0991C14EA18A}" type="datetime1">
              <a:rPr lang="fi-FI"/>
              <a:pPr>
                <a:defRPr/>
              </a:pPr>
              <a:t>26.1.2016</a:t>
            </a:fld>
            <a:endParaRPr lang="fi-FI"/>
          </a:p>
        </p:txBody>
      </p:sp>
      <p:sp>
        <p:nvSpPr>
          <p:cNvPr id="6" name="Alatunnisteen paikkamerkki 5"/>
          <p:cNvSpPr>
            <a:spLocks noGrp="1"/>
          </p:cNvSpPr>
          <p:nvPr>
            <p:ph type="ftr" sz="quarter" idx="11"/>
          </p:nvPr>
        </p:nvSpPr>
        <p:spPr/>
        <p:txBody>
          <a:bodyPr/>
          <a:lstStyle>
            <a:lvl1pPr>
              <a:defRPr/>
            </a:lvl1pPr>
          </a:lstStyle>
          <a:p>
            <a:pPr>
              <a:defRPr/>
            </a:pPr>
            <a:r>
              <a:rPr lang="fi-FI"/>
              <a:t>www.ecvd.eu</a:t>
            </a:r>
          </a:p>
        </p:txBody>
      </p:sp>
      <p:sp>
        <p:nvSpPr>
          <p:cNvPr id="7" name="Dian numeron paikkamerkki 6"/>
          <p:cNvSpPr>
            <a:spLocks noGrp="1"/>
          </p:cNvSpPr>
          <p:nvPr>
            <p:ph type="sldNum" sz="quarter" idx="12"/>
          </p:nvPr>
        </p:nvSpPr>
        <p:spPr/>
        <p:txBody>
          <a:bodyPr/>
          <a:lstStyle>
            <a:lvl1pPr>
              <a:defRPr/>
            </a:lvl1pPr>
          </a:lstStyle>
          <a:p>
            <a:pPr>
              <a:defRPr/>
            </a:pPr>
            <a:fld id="{7640EA00-A970-464A-A427-77720D5A0B9A}" type="slidenum">
              <a:rPr lang="fi-FI" altLang="en-US"/>
              <a:pPr>
                <a:defRPr/>
              </a:pPr>
              <a:t>‹#›</a:t>
            </a:fld>
            <a:endParaRPr lang="fi-FI" altLang="en-US"/>
          </a:p>
        </p:txBody>
      </p:sp>
    </p:spTree>
    <p:extLst>
      <p:ext uri="{BB962C8B-B14F-4D97-AF65-F5344CB8AC3E}">
        <p14:creationId xmlns:p14="http://schemas.microsoft.com/office/powerpoint/2010/main" val="29789105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Päivämäärän paikkamerkki 4"/>
          <p:cNvSpPr>
            <a:spLocks noGrp="1"/>
          </p:cNvSpPr>
          <p:nvPr>
            <p:ph type="dt" sz="half" idx="10"/>
          </p:nvPr>
        </p:nvSpPr>
        <p:spPr/>
        <p:txBody>
          <a:bodyPr/>
          <a:lstStyle>
            <a:lvl1pPr>
              <a:defRPr/>
            </a:lvl1pPr>
          </a:lstStyle>
          <a:p>
            <a:pPr>
              <a:defRPr/>
            </a:pPr>
            <a:fld id="{639F5E8D-1C2D-4501-9C45-E3B7E7EADD01}" type="datetime1">
              <a:rPr lang="fi-FI"/>
              <a:pPr>
                <a:defRPr/>
              </a:pPr>
              <a:t>26.1.2016</a:t>
            </a:fld>
            <a:endParaRPr lang="fi-FI"/>
          </a:p>
        </p:txBody>
      </p:sp>
      <p:sp>
        <p:nvSpPr>
          <p:cNvPr id="8" name="Alatunnisteen paikkamerkki 5"/>
          <p:cNvSpPr>
            <a:spLocks noGrp="1"/>
          </p:cNvSpPr>
          <p:nvPr>
            <p:ph type="ftr" sz="quarter" idx="11"/>
          </p:nvPr>
        </p:nvSpPr>
        <p:spPr/>
        <p:txBody>
          <a:bodyPr/>
          <a:lstStyle>
            <a:lvl1pPr>
              <a:defRPr/>
            </a:lvl1pPr>
          </a:lstStyle>
          <a:p>
            <a:pPr>
              <a:defRPr/>
            </a:pPr>
            <a:r>
              <a:rPr lang="fi-FI"/>
              <a:t>www.ecvd.eu</a:t>
            </a:r>
          </a:p>
        </p:txBody>
      </p:sp>
      <p:sp>
        <p:nvSpPr>
          <p:cNvPr id="9" name="Dian numeron paikkamerkki 6"/>
          <p:cNvSpPr>
            <a:spLocks noGrp="1"/>
          </p:cNvSpPr>
          <p:nvPr>
            <p:ph type="sldNum" sz="quarter" idx="12"/>
          </p:nvPr>
        </p:nvSpPr>
        <p:spPr/>
        <p:txBody>
          <a:bodyPr/>
          <a:lstStyle>
            <a:lvl1pPr>
              <a:defRPr/>
            </a:lvl1pPr>
          </a:lstStyle>
          <a:p>
            <a:pPr>
              <a:defRPr/>
            </a:pPr>
            <a:fld id="{4189D0BA-8BDF-468D-A782-7BC6388C5712}" type="slidenum">
              <a:rPr lang="fi-FI" altLang="en-US"/>
              <a:pPr>
                <a:defRPr/>
              </a:pPr>
              <a:t>‹#›</a:t>
            </a:fld>
            <a:endParaRPr lang="fi-FI" altLang="en-US"/>
          </a:p>
        </p:txBody>
      </p:sp>
    </p:spTree>
    <p:extLst>
      <p:ext uri="{BB962C8B-B14F-4D97-AF65-F5344CB8AC3E}">
        <p14:creationId xmlns:p14="http://schemas.microsoft.com/office/powerpoint/2010/main" val="20925183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Päivämäärän paikkamerkki 4"/>
          <p:cNvSpPr>
            <a:spLocks noGrp="1"/>
          </p:cNvSpPr>
          <p:nvPr>
            <p:ph type="dt" sz="half" idx="10"/>
          </p:nvPr>
        </p:nvSpPr>
        <p:spPr/>
        <p:txBody>
          <a:bodyPr/>
          <a:lstStyle>
            <a:lvl1pPr>
              <a:defRPr/>
            </a:lvl1pPr>
          </a:lstStyle>
          <a:p>
            <a:pPr>
              <a:defRPr/>
            </a:pPr>
            <a:fld id="{85CCCCBD-C4B7-4C2E-A7B0-0B56F7314124}" type="datetime1">
              <a:rPr lang="fi-FI"/>
              <a:pPr>
                <a:defRPr/>
              </a:pPr>
              <a:t>26.1.2016</a:t>
            </a:fld>
            <a:endParaRPr lang="fi-FI"/>
          </a:p>
        </p:txBody>
      </p:sp>
      <p:sp>
        <p:nvSpPr>
          <p:cNvPr id="4" name="Alatunnisteen paikkamerkki 5"/>
          <p:cNvSpPr>
            <a:spLocks noGrp="1"/>
          </p:cNvSpPr>
          <p:nvPr>
            <p:ph type="ftr" sz="quarter" idx="11"/>
          </p:nvPr>
        </p:nvSpPr>
        <p:spPr/>
        <p:txBody>
          <a:bodyPr/>
          <a:lstStyle>
            <a:lvl1pPr>
              <a:defRPr/>
            </a:lvl1pPr>
          </a:lstStyle>
          <a:p>
            <a:pPr>
              <a:defRPr/>
            </a:pPr>
            <a:r>
              <a:rPr lang="fi-FI"/>
              <a:t>www.ecvd.eu</a:t>
            </a:r>
          </a:p>
        </p:txBody>
      </p:sp>
      <p:sp>
        <p:nvSpPr>
          <p:cNvPr id="5" name="Dian numeron paikkamerkki 6"/>
          <p:cNvSpPr>
            <a:spLocks noGrp="1"/>
          </p:cNvSpPr>
          <p:nvPr>
            <p:ph type="sldNum" sz="quarter" idx="12"/>
          </p:nvPr>
        </p:nvSpPr>
        <p:spPr/>
        <p:txBody>
          <a:bodyPr/>
          <a:lstStyle>
            <a:lvl1pPr>
              <a:defRPr/>
            </a:lvl1pPr>
          </a:lstStyle>
          <a:p>
            <a:pPr>
              <a:defRPr/>
            </a:pPr>
            <a:fld id="{C2A087AB-5950-4FE9-B9C6-E0A18435166B}" type="slidenum">
              <a:rPr lang="fi-FI" altLang="en-US"/>
              <a:pPr>
                <a:defRPr/>
              </a:pPr>
              <a:t>‹#›</a:t>
            </a:fld>
            <a:endParaRPr lang="fi-FI" altLang="en-US"/>
          </a:p>
        </p:txBody>
      </p:sp>
    </p:spTree>
    <p:extLst>
      <p:ext uri="{BB962C8B-B14F-4D97-AF65-F5344CB8AC3E}">
        <p14:creationId xmlns:p14="http://schemas.microsoft.com/office/powerpoint/2010/main" val="37513901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äivämäärän paikkamerkki 4"/>
          <p:cNvSpPr>
            <a:spLocks noGrp="1"/>
          </p:cNvSpPr>
          <p:nvPr>
            <p:ph type="dt" sz="half" idx="10"/>
          </p:nvPr>
        </p:nvSpPr>
        <p:spPr/>
        <p:txBody>
          <a:bodyPr/>
          <a:lstStyle>
            <a:lvl1pPr>
              <a:defRPr/>
            </a:lvl1pPr>
          </a:lstStyle>
          <a:p>
            <a:pPr>
              <a:defRPr/>
            </a:pPr>
            <a:fld id="{B664BCF1-0FF7-4CF0-B8B1-CF1401029634}" type="datetime1">
              <a:rPr lang="fi-FI"/>
              <a:pPr>
                <a:defRPr/>
              </a:pPr>
              <a:t>26.1.2016</a:t>
            </a:fld>
            <a:endParaRPr lang="fi-FI"/>
          </a:p>
        </p:txBody>
      </p:sp>
      <p:sp>
        <p:nvSpPr>
          <p:cNvPr id="3" name="Alatunnisteen paikkamerkki 5"/>
          <p:cNvSpPr>
            <a:spLocks noGrp="1"/>
          </p:cNvSpPr>
          <p:nvPr>
            <p:ph type="ftr" sz="quarter" idx="11"/>
          </p:nvPr>
        </p:nvSpPr>
        <p:spPr/>
        <p:txBody>
          <a:bodyPr/>
          <a:lstStyle>
            <a:lvl1pPr>
              <a:defRPr/>
            </a:lvl1pPr>
          </a:lstStyle>
          <a:p>
            <a:pPr>
              <a:defRPr/>
            </a:pPr>
            <a:r>
              <a:rPr lang="fi-FI"/>
              <a:t>www.ecvd.eu</a:t>
            </a:r>
          </a:p>
        </p:txBody>
      </p:sp>
      <p:sp>
        <p:nvSpPr>
          <p:cNvPr id="4" name="Dian numeron paikkamerkki 6"/>
          <p:cNvSpPr>
            <a:spLocks noGrp="1"/>
          </p:cNvSpPr>
          <p:nvPr>
            <p:ph type="sldNum" sz="quarter" idx="12"/>
          </p:nvPr>
        </p:nvSpPr>
        <p:spPr/>
        <p:txBody>
          <a:bodyPr/>
          <a:lstStyle>
            <a:lvl1pPr>
              <a:defRPr/>
            </a:lvl1pPr>
          </a:lstStyle>
          <a:p>
            <a:pPr>
              <a:defRPr/>
            </a:pPr>
            <a:fld id="{6E461CA9-86EF-49DC-9351-A1427028DD6F}" type="slidenum">
              <a:rPr lang="fi-FI" altLang="en-US"/>
              <a:pPr>
                <a:defRPr/>
              </a:pPr>
              <a:t>‹#›</a:t>
            </a:fld>
            <a:endParaRPr lang="fi-FI" altLang="en-US"/>
          </a:p>
        </p:txBody>
      </p:sp>
    </p:spTree>
    <p:extLst>
      <p:ext uri="{BB962C8B-B14F-4D97-AF65-F5344CB8AC3E}">
        <p14:creationId xmlns:p14="http://schemas.microsoft.com/office/powerpoint/2010/main" val="11557578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Päivämäärän paikkamerkki 4"/>
          <p:cNvSpPr>
            <a:spLocks noGrp="1"/>
          </p:cNvSpPr>
          <p:nvPr>
            <p:ph type="dt" sz="half" idx="10"/>
          </p:nvPr>
        </p:nvSpPr>
        <p:spPr/>
        <p:txBody>
          <a:bodyPr/>
          <a:lstStyle>
            <a:lvl1pPr>
              <a:defRPr/>
            </a:lvl1pPr>
          </a:lstStyle>
          <a:p>
            <a:pPr>
              <a:defRPr/>
            </a:pPr>
            <a:fld id="{859AB7A9-E6F1-4847-9A9A-82A7F103AE2A}" type="datetime1">
              <a:rPr lang="fi-FI"/>
              <a:pPr>
                <a:defRPr/>
              </a:pPr>
              <a:t>26.1.2016</a:t>
            </a:fld>
            <a:endParaRPr lang="fi-FI"/>
          </a:p>
        </p:txBody>
      </p:sp>
      <p:sp>
        <p:nvSpPr>
          <p:cNvPr id="6" name="Alatunnisteen paikkamerkki 5"/>
          <p:cNvSpPr>
            <a:spLocks noGrp="1"/>
          </p:cNvSpPr>
          <p:nvPr>
            <p:ph type="ftr" sz="quarter" idx="11"/>
          </p:nvPr>
        </p:nvSpPr>
        <p:spPr/>
        <p:txBody>
          <a:bodyPr/>
          <a:lstStyle>
            <a:lvl1pPr>
              <a:defRPr/>
            </a:lvl1pPr>
          </a:lstStyle>
          <a:p>
            <a:pPr>
              <a:defRPr/>
            </a:pPr>
            <a:r>
              <a:rPr lang="fi-FI"/>
              <a:t>www.ecvd.eu</a:t>
            </a:r>
          </a:p>
        </p:txBody>
      </p:sp>
      <p:sp>
        <p:nvSpPr>
          <p:cNvPr id="7" name="Dian numeron paikkamerkki 6"/>
          <p:cNvSpPr>
            <a:spLocks noGrp="1"/>
          </p:cNvSpPr>
          <p:nvPr>
            <p:ph type="sldNum" sz="quarter" idx="12"/>
          </p:nvPr>
        </p:nvSpPr>
        <p:spPr/>
        <p:txBody>
          <a:bodyPr/>
          <a:lstStyle>
            <a:lvl1pPr>
              <a:defRPr/>
            </a:lvl1pPr>
          </a:lstStyle>
          <a:p>
            <a:pPr>
              <a:defRPr/>
            </a:pPr>
            <a:fld id="{7054A091-ED62-44EE-9705-400AFEDFDCE6}" type="slidenum">
              <a:rPr lang="fi-FI" altLang="en-US"/>
              <a:pPr>
                <a:defRPr/>
              </a:pPr>
              <a:t>‹#›</a:t>
            </a:fld>
            <a:endParaRPr lang="fi-FI" altLang="en-US"/>
          </a:p>
        </p:txBody>
      </p:sp>
    </p:spTree>
    <p:extLst>
      <p:ext uri="{BB962C8B-B14F-4D97-AF65-F5344CB8AC3E}">
        <p14:creationId xmlns:p14="http://schemas.microsoft.com/office/powerpoint/2010/main" val="30909743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Päivämäärän paikkamerkki 4"/>
          <p:cNvSpPr>
            <a:spLocks noGrp="1"/>
          </p:cNvSpPr>
          <p:nvPr>
            <p:ph type="dt" sz="half" idx="10"/>
          </p:nvPr>
        </p:nvSpPr>
        <p:spPr/>
        <p:txBody>
          <a:bodyPr/>
          <a:lstStyle>
            <a:lvl1pPr>
              <a:defRPr/>
            </a:lvl1pPr>
          </a:lstStyle>
          <a:p>
            <a:pPr>
              <a:defRPr/>
            </a:pPr>
            <a:fld id="{2F0B3282-D26A-4D56-B2C7-F35AE9A19C58}" type="datetime1">
              <a:rPr lang="fi-FI"/>
              <a:pPr>
                <a:defRPr/>
              </a:pPr>
              <a:t>26.1.2016</a:t>
            </a:fld>
            <a:endParaRPr lang="fi-FI"/>
          </a:p>
        </p:txBody>
      </p:sp>
      <p:sp>
        <p:nvSpPr>
          <p:cNvPr id="6" name="Alatunnisteen paikkamerkki 5"/>
          <p:cNvSpPr>
            <a:spLocks noGrp="1"/>
          </p:cNvSpPr>
          <p:nvPr>
            <p:ph type="ftr" sz="quarter" idx="11"/>
          </p:nvPr>
        </p:nvSpPr>
        <p:spPr/>
        <p:txBody>
          <a:bodyPr/>
          <a:lstStyle>
            <a:lvl1pPr>
              <a:defRPr/>
            </a:lvl1pPr>
          </a:lstStyle>
          <a:p>
            <a:pPr>
              <a:defRPr/>
            </a:pPr>
            <a:r>
              <a:rPr lang="fi-FI"/>
              <a:t>www.ecvd.eu</a:t>
            </a:r>
          </a:p>
        </p:txBody>
      </p:sp>
      <p:sp>
        <p:nvSpPr>
          <p:cNvPr id="7" name="Dian numeron paikkamerkki 6"/>
          <p:cNvSpPr>
            <a:spLocks noGrp="1"/>
          </p:cNvSpPr>
          <p:nvPr>
            <p:ph type="sldNum" sz="quarter" idx="12"/>
          </p:nvPr>
        </p:nvSpPr>
        <p:spPr/>
        <p:txBody>
          <a:bodyPr/>
          <a:lstStyle>
            <a:lvl1pPr>
              <a:defRPr/>
            </a:lvl1pPr>
          </a:lstStyle>
          <a:p>
            <a:pPr>
              <a:defRPr/>
            </a:pPr>
            <a:fld id="{FCC09E3C-8B77-46C4-9F0E-6E0012821BFF}" type="slidenum">
              <a:rPr lang="fi-FI" altLang="en-US"/>
              <a:pPr>
                <a:defRPr/>
              </a:pPr>
              <a:t>‹#›</a:t>
            </a:fld>
            <a:endParaRPr lang="fi-FI" altLang="en-US"/>
          </a:p>
        </p:txBody>
      </p:sp>
    </p:spTree>
    <p:extLst>
      <p:ext uri="{BB962C8B-B14F-4D97-AF65-F5344CB8AC3E}">
        <p14:creationId xmlns:p14="http://schemas.microsoft.com/office/powerpoint/2010/main" val="6867919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Päivämäärän paikkamerkki 4"/>
          <p:cNvSpPr>
            <a:spLocks noGrp="1"/>
          </p:cNvSpPr>
          <p:nvPr>
            <p:ph type="dt" sz="half" idx="10"/>
          </p:nvPr>
        </p:nvSpPr>
        <p:spPr/>
        <p:txBody>
          <a:bodyPr/>
          <a:lstStyle>
            <a:lvl1pPr>
              <a:defRPr/>
            </a:lvl1pPr>
          </a:lstStyle>
          <a:p>
            <a:pPr>
              <a:defRPr/>
            </a:pPr>
            <a:fld id="{5974B774-B9C2-4571-832D-983D4BD31F9B}" type="datetime1">
              <a:rPr lang="fi-FI"/>
              <a:pPr>
                <a:defRPr/>
              </a:pPr>
              <a:t>26.1.2016</a:t>
            </a:fld>
            <a:endParaRPr lang="fi-FI"/>
          </a:p>
        </p:txBody>
      </p:sp>
      <p:sp>
        <p:nvSpPr>
          <p:cNvPr id="5" name="Alatunnisteen paikkamerkki 5"/>
          <p:cNvSpPr>
            <a:spLocks noGrp="1"/>
          </p:cNvSpPr>
          <p:nvPr>
            <p:ph type="ftr" sz="quarter" idx="11"/>
          </p:nvPr>
        </p:nvSpPr>
        <p:spPr/>
        <p:txBody>
          <a:bodyPr/>
          <a:lstStyle>
            <a:lvl1pPr>
              <a:defRPr/>
            </a:lvl1pPr>
          </a:lstStyle>
          <a:p>
            <a:pPr>
              <a:defRPr/>
            </a:pPr>
            <a:r>
              <a:rPr lang="fi-FI"/>
              <a:t>www.ecvd.eu</a:t>
            </a:r>
          </a:p>
        </p:txBody>
      </p:sp>
      <p:sp>
        <p:nvSpPr>
          <p:cNvPr id="6" name="Dian numeron paikkamerkki 6"/>
          <p:cNvSpPr>
            <a:spLocks noGrp="1"/>
          </p:cNvSpPr>
          <p:nvPr>
            <p:ph type="sldNum" sz="quarter" idx="12"/>
          </p:nvPr>
        </p:nvSpPr>
        <p:spPr/>
        <p:txBody>
          <a:bodyPr/>
          <a:lstStyle>
            <a:lvl1pPr>
              <a:defRPr/>
            </a:lvl1pPr>
          </a:lstStyle>
          <a:p>
            <a:pPr>
              <a:defRPr/>
            </a:pPr>
            <a:fld id="{FD393197-A04B-4577-AC00-BFEC3274A234}" type="slidenum">
              <a:rPr lang="fi-FI" altLang="en-US"/>
              <a:pPr>
                <a:defRPr/>
              </a:pPr>
              <a:t>‹#›</a:t>
            </a:fld>
            <a:endParaRPr lang="fi-FI" altLang="en-US"/>
          </a:p>
        </p:txBody>
      </p:sp>
    </p:spTree>
    <p:extLst>
      <p:ext uri="{BB962C8B-B14F-4D97-AF65-F5344CB8AC3E}">
        <p14:creationId xmlns:p14="http://schemas.microsoft.com/office/powerpoint/2010/main" val="20852200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324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732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Päivämäärän paikkamerkki 4"/>
          <p:cNvSpPr>
            <a:spLocks noGrp="1"/>
          </p:cNvSpPr>
          <p:nvPr>
            <p:ph type="dt" sz="half" idx="10"/>
          </p:nvPr>
        </p:nvSpPr>
        <p:spPr/>
        <p:txBody>
          <a:bodyPr/>
          <a:lstStyle>
            <a:lvl1pPr>
              <a:defRPr/>
            </a:lvl1pPr>
          </a:lstStyle>
          <a:p>
            <a:pPr>
              <a:defRPr/>
            </a:pPr>
            <a:fld id="{CABDF1DF-2AF1-41CD-BBE6-C602508D28D7}" type="datetime1">
              <a:rPr lang="fi-FI"/>
              <a:pPr>
                <a:defRPr/>
              </a:pPr>
              <a:t>26.1.2016</a:t>
            </a:fld>
            <a:endParaRPr lang="fi-FI"/>
          </a:p>
        </p:txBody>
      </p:sp>
      <p:sp>
        <p:nvSpPr>
          <p:cNvPr id="5" name="Alatunnisteen paikkamerkki 5"/>
          <p:cNvSpPr>
            <a:spLocks noGrp="1"/>
          </p:cNvSpPr>
          <p:nvPr>
            <p:ph type="ftr" sz="quarter" idx="11"/>
          </p:nvPr>
        </p:nvSpPr>
        <p:spPr/>
        <p:txBody>
          <a:bodyPr/>
          <a:lstStyle>
            <a:lvl1pPr>
              <a:defRPr/>
            </a:lvl1pPr>
          </a:lstStyle>
          <a:p>
            <a:pPr>
              <a:defRPr/>
            </a:pPr>
            <a:r>
              <a:rPr lang="fi-FI"/>
              <a:t>www.ecvd.eu</a:t>
            </a:r>
          </a:p>
        </p:txBody>
      </p:sp>
      <p:sp>
        <p:nvSpPr>
          <p:cNvPr id="6" name="Dian numeron paikkamerkki 6"/>
          <p:cNvSpPr>
            <a:spLocks noGrp="1"/>
          </p:cNvSpPr>
          <p:nvPr>
            <p:ph type="sldNum" sz="quarter" idx="12"/>
          </p:nvPr>
        </p:nvSpPr>
        <p:spPr/>
        <p:txBody>
          <a:bodyPr/>
          <a:lstStyle>
            <a:lvl1pPr>
              <a:defRPr/>
            </a:lvl1pPr>
          </a:lstStyle>
          <a:p>
            <a:pPr>
              <a:defRPr/>
            </a:pPr>
            <a:fld id="{04772F3F-8DA4-47FA-A4C6-3F5DC87AC85D}" type="slidenum">
              <a:rPr lang="fi-FI" altLang="en-US"/>
              <a:pPr>
                <a:defRPr/>
              </a:pPr>
              <a:t>‹#›</a:t>
            </a:fld>
            <a:endParaRPr lang="fi-FI" altLang="en-US"/>
          </a:p>
        </p:txBody>
      </p:sp>
    </p:spTree>
    <p:extLst>
      <p:ext uri="{BB962C8B-B14F-4D97-AF65-F5344CB8AC3E}">
        <p14:creationId xmlns:p14="http://schemas.microsoft.com/office/powerpoint/2010/main" val="4155415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39FBF90-6818-40AD-8911-D8AF350E1F15}" type="datetime1">
              <a:rPr lang="fi-FI"/>
              <a:pPr>
                <a:defRPr/>
              </a:pPr>
              <a:t>26.1.2016</a:t>
            </a:fld>
            <a:endParaRPr lang="fi-FI"/>
          </a:p>
        </p:txBody>
      </p:sp>
      <p:sp>
        <p:nvSpPr>
          <p:cNvPr id="6" name="Footer Placeholder 5"/>
          <p:cNvSpPr>
            <a:spLocks noGrp="1"/>
          </p:cNvSpPr>
          <p:nvPr>
            <p:ph type="ftr" sz="quarter" idx="11"/>
          </p:nvPr>
        </p:nvSpPr>
        <p:spPr/>
        <p:txBody>
          <a:bodyPr/>
          <a:lstStyle>
            <a:lvl1pPr>
              <a:defRPr/>
            </a:lvl1pPr>
          </a:lstStyle>
          <a:p>
            <a:pPr>
              <a:defRPr/>
            </a:pPr>
            <a:r>
              <a:rPr lang="fi-FI"/>
              <a:t>www.ecvd.eu</a:t>
            </a:r>
          </a:p>
        </p:txBody>
      </p:sp>
      <p:sp>
        <p:nvSpPr>
          <p:cNvPr id="7" name="Slide Number Placeholder 6"/>
          <p:cNvSpPr>
            <a:spLocks noGrp="1"/>
          </p:cNvSpPr>
          <p:nvPr>
            <p:ph type="sldNum" sz="quarter" idx="12"/>
          </p:nvPr>
        </p:nvSpPr>
        <p:spPr/>
        <p:txBody>
          <a:bodyPr/>
          <a:lstStyle>
            <a:lvl1pPr>
              <a:defRPr smtClean="0"/>
            </a:lvl1pPr>
          </a:lstStyle>
          <a:p>
            <a:pPr>
              <a:defRPr/>
            </a:pPr>
            <a:fld id="{7E146AF0-0013-4C9E-BD85-384024DC4314}" type="slidenum">
              <a:rPr lang="fi-FI" altLang="en-US"/>
              <a:pPr>
                <a:defRPr/>
              </a:pPr>
              <a:t>‹#›</a:t>
            </a:fld>
            <a:endParaRPr lang="fi-FI" altLang="en-US"/>
          </a:p>
        </p:txBody>
      </p:sp>
    </p:spTree>
    <p:extLst>
      <p:ext uri="{BB962C8B-B14F-4D97-AF65-F5344CB8AC3E}">
        <p14:creationId xmlns:p14="http://schemas.microsoft.com/office/powerpoint/2010/main" val="3618936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Suorakulmainen kolmio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grpSp>
        <p:nvGrpSpPr>
          <p:cNvPr id="2051" name="Ryhmä 15"/>
          <p:cNvGrpSpPr>
            <a:grpSpLocks/>
          </p:cNvGrpSpPr>
          <p:nvPr/>
        </p:nvGrpSpPr>
        <p:grpSpPr bwMode="auto">
          <a:xfrm>
            <a:off x="-3175" y="4953000"/>
            <a:ext cx="9147175" cy="1911350"/>
            <a:chOff x="-3765" y="4832896"/>
            <a:chExt cx="9147765" cy="2032192"/>
          </a:xfrm>
        </p:grpSpPr>
        <p:sp>
          <p:nvSpPr>
            <p:cNvPr id="17" name="Puolivapaa piirto 1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cs typeface="+mn-cs"/>
              </a:endParaRPr>
            </a:p>
          </p:txBody>
        </p:sp>
        <p:sp>
          <p:nvSpPr>
            <p:cNvPr id="2058" name="Puolivapaa piirto 18"/>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a:p>
          </p:txBody>
        </p:sp>
        <p:sp>
          <p:nvSpPr>
            <p:cNvPr id="20" name="Puolivapaa piirto 19"/>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cxnSp>
          <p:nvCxnSpPr>
            <p:cNvPr id="21" name="Suora yhdysviiva 20"/>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Otsikon paikkamerkki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fi-FI" smtClean="0"/>
              <a:t>Muokkaa perustyyl. napsautt.</a:t>
            </a:r>
            <a:endParaRPr lang="en-US"/>
          </a:p>
        </p:txBody>
      </p:sp>
      <p:sp>
        <p:nvSpPr>
          <p:cNvPr id="2053" name="Tekstin paikkamerkki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en-US" smtClean="0"/>
              <a:t>Muokkaa tekstin perustyylejä napsauttamalla</a:t>
            </a:r>
          </a:p>
          <a:p>
            <a:pPr lvl="1"/>
            <a:r>
              <a:rPr lang="fi-FI" altLang="en-US" smtClean="0"/>
              <a:t>toinen taso</a:t>
            </a:r>
          </a:p>
          <a:p>
            <a:pPr lvl="2"/>
            <a:r>
              <a:rPr lang="fi-FI" altLang="en-US" smtClean="0"/>
              <a:t>kolmas taso</a:t>
            </a:r>
          </a:p>
          <a:p>
            <a:pPr lvl="3"/>
            <a:r>
              <a:rPr lang="fi-FI" altLang="en-US" smtClean="0"/>
              <a:t>neljäs taso</a:t>
            </a:r>
          </a:p>
          <a:p>
            <a:pPr lvl="4"/>
            <a:r>
              <a:rPr lang="fi-FI" altLang="en-US" smtClean="0"/>
              <a:t>viides taso</a:t>
            </a:r>
            <a:endParaRPr lang="en-US" altLang="en-US" smtClean="0"/>
          </a:p>
        </p:txBody>
      </p:sp>
      <p:sp>
        <p:nvSpPr>
          <p:cNvPr id="23" name="Päivämäärän paikkamerkki 29"/>
          <p:cNvSpPr>
            <a:spLocks noGrp="1"/>
          </p:cNvSpPr>
          <p:nvPr>
            <p:ph type="dt" sz="half" idx="2"/>
          </p:nvPr>
        </p:nvSpPr>
        <p:spPr>
          <a:xfrm>
            <a:off x="6727825" y="6408738"/>
            <a:ext cx="1919288" cy="365125"/>
          </a:xfrm>
          <a:prstGeom prst="rect">
            <a:avLst/>
          </a:prstGeom>
        </p:spPr>
        <p:txBody>
          <a:bodyPr vert="horz" anchor="b"/>
          <a:lstStyle>
            <a:lvl1pPr eaLnBrk="1" fontAlgn="auto" hangingPunct="1">
              <a:spcBef>
                <a:spcPts val="0"/>
              </a:spcBef>
              <a:spcAft>
                <a:spcPts val="0"/>
              </a:spcAft>
              <a:defRPr sz="1000">
                <a:solidFill>
                  <a:srgbClr val="FFFFFF"/>
                </a:solidFill>
                <a:latin typeface="+mn-lt"/>
                <a:cs typeface="+mn-cs"/>
              </a:defRPr>
            </a:lvl1pPr>
            <a:extLst/>
          </a:lstStyle>
          <a:p>
            <a:pPr>
              <a:defRPr/>
            </a:pPr>
            <a:fld id="{051DE9BC-E8C2-4E9D-998B-723DC0D8975B}" type="datetime1">
              <a:rPr lang="fi-FI"/>
              <a:pPr>
                <a:defRPr/>
              </a:pPr>
              <a:t>26.1.2016</a:t>
            </a:fld>
            <a:endParaRPr lang="fi-FI"/>
          </a:p>
        </p:txBody>
      </p:sp>
      <p:sp>
        <p:nvSpPr>
          <p:cNvPr id="24" name="Alatunnisteen paikkamerkki 18"/>
          <p:cNvSpPr>
            <a:spLocks noGrp="1"/>
          </p:cNvSpPr>
          <p:nvPr>
            <p:ph type="ftr" sz="quarter" idx="3"/>
          </p:nvPr>
        </p:nvSpPr>
        <p:spPr>
          <a:xfrm>
            <a:off x="4379913" y="6408738"/>
            <a:ext cx="2351087" cy="365125"/>
          </a:xfrm>
          <a:prstGeom prst="rect">
            <a:avLst/>
          </a:prstGeom>
        </p:spPr>
        <p:txBody>
          <a:bodyPr vert="horz" anchor="b"/>
          <a:lstStyle>
            <a:lvl1pPr algn="r" eaLnBrk="1" fontAlgn="auto" hangingPunct="1">
              <a:spcBef>
                <a:spcPts val="0"/>
              </a:spcBef>
              <a:spcAft>
                <a:spcPts val="0"/>
              </a:spcAft>
              <a:defRPr sz="1000" dirty="0" smtClean="0">
                <a:solidFill>
                  <a:schemeClr val="accent1">
                    <a:tint val="20000"/>
                  </a:schemeClr>
                </a:solidFill>
                <a:latin typeface="+mn-lt"/>
                <a:cs typeface="+mn-cs"/>
              </a:defRPr>
            </a:lvl1pPr>
            <a:extLst/>
          </a:lstStyle>
          <a:p>
            <a:pPr>
              <a:defRPr/>
            </a:pPr>
            <a:r>
              <a:rPr lang="fi-FI"/>
              <a:t>www.paravolley.eu</a:t>
            </a:r>
          </a:p>
        </p:txBody>
      </p:sp>
      <p:sp>
        <p:nvSpPr>
          <p:cNvPr id="25" name="Dian numeron paikkamerkki 26"/>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solidFill>
                  <a:srgbClr val="FFFFFF"/>
                </a:solidFill>
                <a:latin typeface="+mn-lt"/>
              </a:defRPr>
            </a:lvl1pPr>
          </a:lstStyle>
          <a:p>
            <a:pPr>
              <a:defRPr/>
            </a:pPr>
            <a:fld id="{BADE66C1-C065-4F19-8A5B-C63B82A8D84B}" type="slidenum">
              <a:rPr lang="fi-FI" altLang="en-US"/>
              <a:pPr>
                <a:defRPr/>
              </a:pPr>
              <a:t>‹#›</a:t>
            </a:fld>
            <a:endParaRPr lang="fi-FI" altLang="en-US"/>
          </a:p>
        </p:txBody>
      </p:sp>
    </p:spTree>
  </p:cSld>
  <p:clrMap bg1="lt1" tx1="dk1" bg2="lt2" tx2="dk2" accent1="accent1" accent2="accent2" accent3="accent3" accent4="accent4" accent5="accent5" accent6="accent6" hlink="hlink" folHlink="folHlink"/>
  <p:sldLayoutIdLst>
    <p:sldLayoutId id="2147483803"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hf sldNum="0" hdr="0" dt="0"/>
  <p:txStyles>
    <p:titleStyle>
      <a:lvl1pPr algn="l" rtl="0" eaLnBrk="0" fontAlgn="base" hangingPunct="0">
        <a:spcBef>
          <a:spcPct val="0"/>
        </a:spcBef>
        <a:spcAft>
          <a:spcPct val="0"/>
        </a:spcAft>
        <a:defRPr sz="4100" b="1" kern="1200">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Calibri" panose="020F0502020204030204" pitchFamily="34" charset="0"/>
        </a:defRPr>
      </a:lvl2pPr>
      <a:lvl3pPr algn="l" rtl="0" eaLnBrk="0" fontAlgn="base" hangingPunct="0">
        <a:spcBef>
          <a:spcPct val="0"/>
        </a:spcBef>
        <a:spcAft>
          <a:spcPct val="0"/>
        </a:spcAft>
        <a:defRPr sz="4100" b="1">
          <a:solidFill>
            <a:schemeClr val="tx2"/>
          </a:solidFill>
          <a:latin typeface="Calibri" panose="020F0502020204030204" pitchFamily="34" charset="0"/>
        </a:defRPr>
      </a:lvl3pPr>
      <a:lvl4pPr algn="l" rtl="0" eaLnBrk="0" fontAlgn="base" hangingPunct="0">
        <a:spcBef>
          <a:spcPct val="0"/>
        </a:spcBef>
        <a:spcAft>
          <a:spcPct val="0"/>
        </a:spcAft>
        <a:defRPr sz="4100" b="1">
          <a:solidFill>
            <a:schemeClr val="tx2"/>
          </a:solidFill>
          <a:latin typeface="Calibri" panose="020F0502020204030204" pitchFamily="34" charset="0"/>
        </a:defRPr>
      </a:lvl4pPr>
      <a:lvl5pPr algn="l" rtl="0" eaLnBrk="0" fontAlgn="base" hangingPunct="0">
        <a:spcBef>
          <a:spcPct val="0"/>
        </a:spcBef>
        <a:spcAft>
          <a:spcPct val="0"/>
        </a:spcAft>
        <a:defRPr sz="4100" b="1">
          <a:solidFill>
            <a:schemeClr val="tx2"/>
          </a:solidFill>
          <a:latin typeface="Calibri" panose="020F0502020204030204" pitchFamily="34" charset="0"/>
        </a:defRPr>
      </a:lvl5pPr>
      <a:lvl6pPr marL="457200" algn="l" rtl="0" fontAlgn="base">
        <a:spcBef>
          <a:spcPct val="0"/>
        </a:spcBef>
        <a:spcAft>
          <a:spcPct val="0"/>
        </a:spcAft>
        <a:defRPr sz="4100" b="1">
          <a:solidFill>
            <a:schemeClr val="tx2"/>
          </a:solidFill>
          <a:latin typeface="Calibri" panose="020F0502020204030204" pitchFamily="34" charset="0"/>
        </a:defRPr>
      </a:lvl6pPr>
      <a:lvl7pPr marL="914400" algn="l" rtl="0" fontAlgn="base">
        <a:spcBef>
          <a:spcPct val="0"/>
        </a:spcBef>
        <a:spcAft>
          <a:spcPct val="0"/>
        </a:spcAft>
        <a:defRPr sz="4100" b="1">
          <a:solidFill>
            <a:schemeClr val="tx2"/>
          </a:solidFill>
          <a:latin typeface="Calibri" panose="020F0502020204030204" pitchFamily="34" charset="0"/>
        </a:defRPr>
      </a:lvl7pPr>
      <a:lvl8pPr marL="1371600" algn="l" rtl="0" fontAlgn="base">
        <a:spcBef>
          <a:spcPct val="0"/>
        </a:spcBef>
        <a:spcAft>
          <a:spcPct val="0"/>
        </a:spcAft>
        <a:defRPr sz="4100" b="1">
          <a:solidFill>
            <a:schemeClr val="tx2"/>
          </a:solidFill>
          <a:latin typeface="Calibri" panose="020F0502020204030204" pitchFamily="34" charset="0"/>
        </a:defRPr>
      </a:lvl8pPr>
      <a:lvl9pPr marL="1828800" algn="l" rtl="0" fontAlgn="base">
        <a:spcBef>
          <a:spcPct val="0"/>
        </a:spcBef>
        <a:spcAft>
          <a:spcPct val="0"/>
        </a:spcAft>
        <a:defRPr sz="4100" b="1">
          <a:solidFill>
            <a:schemeClr val="tx2"/>
          </a:solidFill>
          <a:latin typeface="Calibri" panose="020F0502020204030204" pitchFamily="34" charset="0"/>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Puolivapaa piirto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cs typeface="+mn-cs"/>
            </a:endParaRPr>
          </a:p>
        </p:txBody>
      </p:sp>
      <p:sp>
        <p:nvSpPr>
          <p:cNvPr id="3075" name="Puolivapaa piirto 11"/>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a:p>
        </p:txBody>
      </p:sp>
      <p:sp>
        <p:nvSpPr>
          <p:cNvPr id="14" name="Suorakulmainen kolmi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cxnSp>
        <p:nvCxnSpPr>
          <p:cNvPr id="15" name="Suora yhdysviiva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Otsikon paikkamerkki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fi-FI" smtClean="0"/>
              <a:t>Muokkaa perustyyl. napsautt.</a:t>
            </a:r>
            <a:endParaRPr lang="en-US"/>
          </a:p>
        </p:txBody>
      </p:sp>
      <p:sp>
        <p:nvSpPr>
          <p:cNvPr id="3081" name="Tekstin paikkamerkki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en-US" smtClean="0"/>
              <a:t>Muokkaa tekstin perustyylejä napsauttamalla</a:t>
            </a:r>
          </a:p>
          <a:p>
            <a:pPr lvl="1"/>
            <a:r>
              <a:rPr lang="fi-FI" altLang="en-US" smtClean="0"/>
              <a:t>toinen taso</a:t>
            </a:r>
          </a:p>
          <a:p>
            <a:pPr lvl="2"/>
            <a:r>
              <a:rPr lang="fi-FI" altLang="en-US" smtClean="0"/>
              <a:t>kolmas taso</a:t>
            </a:r>
          </a:p>
          <a:p>
            <a:pPr lvl="3"/>
            <a:r>
              <a:rPr lang="fi-FI" altLang="en-US" smtClean="0"/>
              <a:t>neljäs taso</a:t>
            </a:r>
          </a:p>
          <a:p>
            <a:pPr lvl="4"/>
            <a:r>
              <a:rPr lang="fi-FI" altLang="en-US" smtClean="0"/>
              <a:t>viides taso</a:t>
            </a:r>
            <a:endParaRPr lang="en-US" altLang="en-US" smtClean="0"/>
          </a:p>
        </p:txBody>
      </p:sp>
      <p:sp>
        <p:nvSpPr>
          <p:cNvPr id="10" name="Päivämäärän paikkamerkki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97908ACB-6A55-49A8-BCA5-90FCDF744E7A}" type="datetime1">
              <a:rPr lang="fi-FI"/>
              <a:pPr>
                <a:defRPr/>
              </a:pPr>
              <a:t>26.1.2016</a:t>
            </a:fld>
            <a:endParaRPr lang="fi-FI"/>
          </a:p>
        </p:txBody>
      </p:sp>
      <p:sp>
        <p:nvSpPr>
          <p:cNvPr id="22" name="Alatunnisteen paikkamerkki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r>
              <a:rPr lang="fi-FI"/>
              <a:t>www.ecvd.eu</a:t>
            </a:r>
          </a:p>
        </p:txBody>
      </p:sp>
      <p:sp>
        <p:nvSpPr>
          <p:cNvPr id="18" name="Dian numeron paikkamerkki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latin typeface="+mn-lt"/>
              </a:defRPr>
            </a:lvl1pPr>
          </a:lstStyle>
          <a:p>
            <a:pPr>
              <a:defRPr/>
            </a:pPr>
            <a:fld id="{131C410B-14A9-4445-B649-80AA17D69D8A}" type="slidenum">
              <a:rPr lang="fi-FI" altLang="en-US"/>
              <a:pPr>
                <a:defRPr/>
              </a:pPr>
              <a:t>‹#›</a:t>
            </a:fld>
            <a:endParaRPr lang="fi-FI" alt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sldNum="0" hdr="0" dt="0"/>
  <p:txStyles>
    <p:titleStyle>
      <a:lvl1pPr algn="l" rtl="0" eaLnBrk="0" fontAlgn="base" hangingPunct="0">
        <a:spcBef>
          <a:spcPct val="0"/>
        </a:spcBef>
        <a:spcAft>
          <a:spcPct val="0"/>
        </a:spcAft>
        <a:defRPr sz="4100" b="1" kern="1200">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Calibri" panose="020F0502020204030204" pitchFamily="34" charset="0"/>
        </a:defRPr>
      </a:lvl2pPr>
      <a:lvl3pPr algn="l" rtl="0" eaLnBrk="0" fontAlgn="base" hangingPunct="0">
        <a:spcBef>
          <a:spcPct val="0"/>
        </a:spcBef>
        <a:spcAft>
          <a:spcPct val="0"/>
        </a:spcAft>
        <a:defRPr sz="4100" b="1">
          <a:solidFill>
            <a:schemeClr val="tx2"/>
          </a:solidFill>
          <a:latin typeface="Calibri" panose="020F0502020204030204" pitchFamily="34" charset="0"/>
        </a:defRPr>
      </a:lvl3pPr>
      <a:lvl4pPr algn="l" rtl="0" eaLnBrk="0" fontAlgn="base" hangingPunct="0">
        <a:spcBef>
          <a:spcPct val="0"/>
        </a:spcBef>
        <a:spcAft>
          <a:spcPct val="0"/>
        </a:spcAft>
        <a:defRPr sz="4100" b="1">
          <a:solidFill>
            <a:schemeClr val="tx2"/>
          </a:solidFill>
          <a:latin typeface="Calibri" panose="020F0502020204030204" pitchFamily="34" charset="0"/>
        </a:defRPr>
      </a:lvl4pPr>
      <a:lvl5pPr algn="l" rtl="0" eaLnBrk="0" fontAlgn="base" hangingPunct="0">
        <a:spcBef>
          <a:spcPct val="0"/>
        </a:spcBef>
        <a:spcAft>
          <a:spcPct val="0"/>
        </a:spcAft>
        <a:defRPr sz="4100" b="1">
          <a:solidFill>
            <a:schemeClr val="tx2"/>
          </a:solidFill>
          <a:latin typeface="Calibri" panose="020F0502020204030204" pitchFamily="34" charset="0"/>
        </a:defRPr>
      </a:lvl5pPr>
      <a:lvl6pPr marL="457200" algn="l" rtl="0" fontAlgn="base">
        <a:spcBef>
          <a:spcPct val="0"/>
        </a:spcBef>
        <a:spcAft>
          <a:spcPct val="0"/>
        </a:spcAft>
        <a:defRPr sz="4100" b="1">
          <a:solidFill>
            <a:schemeClr val="tx2"/>
          </a:solidFill>
          <a:latin typeface="Calibri" panose="020F0502020204030204" pitchFamily="34" charset="0"/>
        </a:defRPr>
      </a:lvl6pPr>
      <a:lvl7pPr marL="914400" algn="l" rtl="0" fontAlgn="base">
        <a:spcBef>
          <a:spcPct val="0"/>
        </a:spcBef>
        <a:spcAft>
          <a:spcPct val="0"/>
        </a:spcAft>
        <a:defRPr sz="4100" b="1">
          <a:solidFill>
            <a:schemeClr val="tx2"/>
          </a:solidFill>
          <a:latin typeface="Calibri" panose="020F0502020204030204" pitchFamily="34" charset="0"/>
        </a:defRPr>
      </a:lvl7pPr>
      <a:lvl8pPr marL="1371600" algn="l" rtl="0" fontAlgn="base">
        <a:spcBef>
          <a:spcPct val="0"/>
        </a:spcBef>
        <a:spcAft>
          <a:spcPct val="0"/>
        </a:spcAft>
        <a:defRPr sz="4100" b="1">
          <a:solidFill>
            <a:schemeClr val="tx2"/>
          </a:solidFill>
          <a:latin typeface="Calibri" panose="020F0502020204030204" pitchFamily="34" charset="0"/>
        </a:defRPr>
      </a:lvl8pPr>
      <a:lvl9pPr marL="1828800" algn="l" rtl="0" fontAlgn="base">
        <a:spcBef>
          <a:spcPct val="0"/>
        </a:spcBef>
        <a:spcAft>
          <a:spcPct val="0"/>
        </a:spcAft>
        <a:defRPr sz="4100" b="1">
          <a:solidFill>
            <a:schemeClr val="tx2"/>
          </a:solidFill>
          <a:latin typeface="Calibri" panose="020F0502020204030204" pitchFamily="34" charset="0"/>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 name="Puolivapaa piirto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cs typeface="+mn-cs"/>
            </a:endParaRPr>
          </a:p>
        </p:txBody>
      </p:sp>
      <p:sp>
        <p:nvSpPr>
          <p:cNvPr id="4099" name="Puolivapaa piirto 11"/>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a:p>
        </p:txBody>
      </p:sp>
      <p:sp>
        <p:nvSpPr>
          <p:cNvPr id="14" name="Suorakulmainen kolmio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cxnSp>
        <p:nvCxnSpPr>
          <p:cNvPr id="15" name="Suora yhdysviiva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1" name="Lovettu nuolenkärki 10"/>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a:p>
        </p:txBody>
      </p:sp>
      <p:sp>
        <p:nvSpPr>
          <p:cNvPr id="16" name="Lovettu nuolenkärki 15"/>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a:p>
        </p:txBody>
      </p:sp>
      <p:sp>
        <p:nvSpPr>
          <p:cNvPr id="9" name="Otsikon paikkamerkki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fi-FI" smtClean="0"/>
              <a:t>Muokkaa perustyyl. napsautt.</a:t>
            </a:r>
            <a:endParaRPr lang="en-US"/>
          </a:p>
        </p:txBody>
      </p:sp>
      <p:sp>
        <p:nvSpPr>
          <p:cNvPr id="4107" name="Tekstin paikkamerkki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en-US" smtClean="0"/>
              <a:t>Muokkaa tekstin perustyylejä napsauttamalla</a:t>
            </a:r>
          </a:p>
          <a:p>
            <a:pPr lvl="1"/>
            <a:r>
              <a:rPr lang="fi-FI" altLang="en-US" smtClean="0"/>
              <a:t>toinen taso</a:t>
            </a:r>
          </a:p>
          <a:p>
            <a:pPr lvl="2"/>
            <a:r>
              <a:rPr lang="fi-FI" altLang="en-US" smtClean="0"/>
              <a:t>kolmas taso</a:t>
            </a:r>
          </a:p>
          <a:p>
            <a:pPr lvl="3"/>
            <a:r>
              <a:rPr lang="fi-FI" altLang="en-US" smtClean="0"/>
              <a:t>neljäs taso</a:t>
            </a:r>
          </a:p>
          <a:p>
            <a:pPr lvl="4"/>
            <a:r>
              <a:rPr lang="fi-FI" altLang="en-US" smtClean="0"/>
              <a:t>viides taso</a:t>
            </a:r>
            <a:endParaRPr lang="en-US" altLang="en-US" smtClean="0"/>
          </a:p>
        </p:txBody>
      </p:sp>
      <p:sp>
        <p:nvSpPr>
          <p:cNvPr id="17" name="Päivämäärän paikkamerkki 3"/>
          <p:cNvSpPr>
            <a:spLocks noGrp="1"/>
          </p:cNvSpPr>
          <p:nvPr>
            <p:ph type="dt" sz="half" idx="2"/>
          </p:nvPr>
        </p:nvSpPr>
        <p:spPr>
          <a:xfrm>
            <a:off x="6727825" y="6408738"/>
            <a:ext cx="1919288" cy="365125"/>
          </a:xfrm>
          <a:prstGeom prst="rect">
            <a:avLst/>
          </a:prstGeom>
        </p:spPr>
        <p:txBody>
          <a:bodyPr vert="horz" anchor="b"/>
          <a:lstStyle>
            <a:lvl1pPr eaLnBrk="1" fontAlgn="auto" hangingPunct="1">
              <a:spcBef>
                <a:spcPts val="0"/>
              </a:spcBef>
              <a:spcAft>
                <a:spcPts val="0"/>
              </a:spcAft>
              <a:defRPr sz="1000">
                <a:latin typeface="+mn-lt"/>
                <a:cs typeface="+mn-cs"/>
              </a:defRPr>
            </a:lvl1pPr>
            <a:extLst/>
          </a:lstStyle>
          <a:p>
            <a:pPr>
              <a:defRPr/>
            </a:pPr>
            <a:fld id="{44C0ECBF-D7F3-4544-AEA1-78542E6259E7}" type="datetime1">
              <a:rPr lang="fi-FI"/>
              <a:pPr>
                <a:defRPr/>
              </a:pPr>
              <a:t>26.1.2016</a:t>
            </a:fld>
            <a:endParaRPr lang="fi-FI"/>
          </a:p>
        </p:txBody>
      </p:sp>
      <p:sp>
        <p:nvSpPr>
          <p:cNvPr id="19" name="Alatunnisteen paikkamerkki 4"/>
          <p:cNvSpPr>
            <a:spLocks noGrp="1"/>
          </p:cNvSpPr>
          <p:nvPr>
            <p:ph type="ftr" sz="quarter" idx="3"/>
          </p:nvPr>
        </p:nvSpPr>
        <p:spPr>
          <a:xfrm>
            <a:off x="4379913" y="6408738"/>
            <a:ext cx="2351087" cy="365125"/>
          </a:xfrm>
          <a:prstGeom prst="rect">
            <a:avLst/>
          </a:prstGeom>
        </p:spPr>
        <p:txBody>
          <a:bodyPr vert="horz" anchor="b"/>
          <a:lstStyle>
            <a:lvl1pPr algn="r" eaLnBrk="1" fontAlgn="auto" hangingPunct="1">
              <a:spcBef>
                <a:spcPts val="0"/>
              </a:spcBef>
              <a:spcAft>
                <a:spcPts val="0"/>
              </a:spcAft>
              <a:defRPr sz="1000">
                <a:latin typeface="+mn-lt"/>
                <a:cs typeface="+mn-cs"/>
              </a:defRPr>
            </a:lvl1pPr>
            <a:extLst/>
          </a:lstStyle>
          <a:p>
            <a:pPr>
              <a:defRPr/>
            </a:pPr>
            <a:r>
              <a:rPr lang="fi-FI"/>
              <a:t>www.ecvd.eu</a:t>
            </a:r>
          </a:p>
        </p:txBody>
      </p:sp>
      <p:sp>
        <p:nvSpPr>
          <p:cNvPr id="20" name="Dian numeron paikkamerkki 5"/>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latin typeface="+mn-lt"/>
              </a:defRPr>
            </a:lvl1pPr>
          </a:lstStyle>
          <a:p>
            <a:pPr>
              <a:defRPr/>
            </a:pPr>
            <a:fld id="{7E6011AA-2B09-4562-ABCF-4D7B5513F89A}" type="slidenum">
              <a:rPr lang="fi-FI" altLang="en-US"/>
              <a:pPr>
                <a:defRPr/>
              </a:pPr>
              <a:t>‹#›</a:t>
            </a:fld>
            <a:endParaRPr lang="fi-FI" altLang="en-US"/>
          </a:p>
        </p:txBody>
      </p:sp>
    </p:spTree>
  </p:cSld>
  <p:clrMap bg1="dk2" tx1="lt1" bg2="dk1"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sldNum="0" hdr="0" dt="0"/>
  <p:txStyles>
    <p:titleStyle>
      <a:lvl1pPr algn="l" rtl="0" eaLnBrk="0" fontAlgn="base" hangingPunct="0">
        <a:spcBef>
          <a:spcPct val="0"/>
        </a:spcBef>
        <a:spcAft>
          <a:spcPct val="0"/>
        </a:spcAft>
        <a:defRPr sz="4100" b="1" kern="1200">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Calibri" panose="020F0502020204030204" pitchFamily="34" charset="0"/>
        </a:defRPr>
      </a:lvl2pPr>
      <a:lvl3pPr algn="l" rtl="0" eaLnBrk="0" fontAlgn="base" hangingPunct="0">
        <a:spcBef>
          <a:spcPct val="0"/>
        </a:spcBef>
        <a:spcAft>
          <a:spcPct val="0"/>
        </a:spcAft>
        <a:defRPr sz="4100" b="1">
          <a:solidFill>
            <a:schemeClr val="tx2"/>
          </a:solidFill>
          <a:latin typeface="Calibri" panose="020F0502020204030204" pitchFamily="34" charset="0"/>
        </a:defRPr>
      </a:lvl3pPr>
      <a:lvl4pPr algn="l" rtl="0" eaLnBrk="0" fontAlgn="base" hangingPunct="0">
        <a:spcBef>
          <a:spcPct val="0"/>
        </a:spcBef>
        <a:spcAft>
          <a:spcPct val="0"/>
        </a:spcAft>
        <a:defRPr sz="4100" b="1">
          <a:solidFill>
            <a:schemeClr val="tx2"/>
          </a:solidFill>
          <a:latin typeface="Calibri" panose="020F0502020204030204" pitchFamily="34" charset="0"/>
        </a:defRPr>
      </a:lvl4pPr>
      <a:lvl5pPr algn="l" rtl="0" eaLnBrk="0" fontAlgn="base" hangingPunct="0">
        <a:spcBef>
          <a:spcPct val="0"/>
        </a:spcBef>
        <a:spcAft>
          <a:spcPct val="0"/>
        </a:spcAft>
        <a:defRPr sz="4100" b="1">
          <a:solidFill>
            <a:schemeClr val="tx2"/>
          </a:solidFill>
          <a:latin typeface="Calibri" panose="020F0502020204030204" pitchFamily="34" charset="0"/>
        </a:defRPr>
      </a:lvl5pPr>
      <a:lvl6pPr marL="457200" algn="l" rtl="0" fontAlgn="base">
        <a:spcBef>
          <a:spcPct val="0"/>
        </a:spcBef>
        <a:spcAft>
          <a:spcPct val="0"/>
        </a:spcAft>
        <a:defRPr sz="4100" b="1">
          <a:solidFill>
            <a:schemeClr val="tx2"/>
          </a:solidFill>
          <a:latin typeface="Calibri" panose="020F0502020204030204" pitchFamily="34" charset="0"/>
        </a:defRPr>
      </a:lvl6pPr>
      <a:lvl7pPr marL="914400" algn="l" rtl="0" fontAlgn="base">
        <a:spcBef>
          <a:spcPct val="0"/>
        </a:spcBef>
        <a:spcAft>
          <a:spcPct val="0"/>
        </a:spcAft>
        <a:defRPr sz="4100" b="1">
          <a:solidFill>
            <a:schemeClr val="tx2"/>
          </a:solidFill>
          <a:latin typeface="Calibri" panose="020F0502020204030204" pitchFamily="34" charset="0"/>
        </a:defRPr>
      </a:lvl7pPr>
      <a:lvl8pPr marL="1371600" algn="l" rtl="0" fontAlgn="base">
        <a:spcBef>
          <a:spcPct val="0"/>
        </a:spcBef>
        <a:spcAft>
          <a:spcPct val="0"/>
        </a:spcAft>
        <a:defRPr sz="4100" b="1">
          <a:solidFill>
            <a:schemeClr val="tx2"/>
          </a:solidFill>
          <a:latin typeface="Calibri" panose="020F0502020204030204" pitchFamily="34" charset="0"/>
        </a:defRPr>
      </a:lvl8pPr>
      <a:lvl9pPr marL="1828800" algn="l" rtl="0" fontAlgn="base">
        <a:spcBef>
          <a:spcPct val="0"/>
        </a:spcBef>
        <a:spcAft>
          <a:spcPct val="0"/>
        </a:spcAft>
        <a:defRPr sz="4100" b="1">
          <a:solidFill>
            <a:schemeClr val="tx2"/>
          </a:solidFill>
          <a:latin typeface="Calibri" panose="020F0502020204030204" pitchFamily="34" charset="0"/>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 name="Puolivapaa piirto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cs typeface="+mn-cs"/>
            </a:endParaRPr>
          </a:p>
        </p:txBody>
      </p:sp>
      <p:sp>
        <p:nvSpPr>
          <p:cNvPr id="5123" name="Puolivapaa piirto 11"/>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a:p>
        </p:txBody>
      </p:sp>
      <p:sp>
        <p:nvSpPr>
          <p:cNvPr id="14" name="Suorakulmainen kolmio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cxnSp>
        <p:nvCxnSpPr>
          <p:cNvPr id="15" name="Suora yhdysviiva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Otsikon paikkamerkki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fi-FI" smtClean="0"/>
              <a:t>Muokkaa perustyyl. napsautt.</a:t>
            </a:r>
            <a:endParaRPr lang="en-US"/>
          </a:p>
        </p:txBody>
      </p:sp>
      <p:sp>
        <p:nvSpPr>
          <p:cNvPr id="5129" name="Tekstin paikkamerkki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en-US" smtClean="0"/>
              <a:t>Muokkaa tekstin perustyylejä napsauttamalla</a:t>
            </a:r>
          </a:p>
          <a:p>
            <a:pPr lvl="1"/>
            <a:r>
              <a:rPr lang="fi-FI" altLang="en-US" smtClean="0"/>
              <a:t>toinen taso</a:t>
            </a:r>
          </a:p>
          <a:p>
            <a:pPr lvl="2"/>
            <a:r>
              <a:rPr lang="fi-FI" altLang="en-US" smtClean="0"/>
              <a:t>kolmas taso</a:t>
            </a:r>
          </a:p>
          <a:p>
            <a:pPr lvl="3"/>
            <a:r>
              <a:rPr lang="fi-FI" altLang="en-US" smtClean="0"/>
              <a:t>neljäs taso</a:t>
            </a:r>
          </a:p>
          <a:p>
            <a:pPr lvl="4"/>
            <a:r>
              <a:rPr lang="fi-FI" altLang="en-US" smtClean="0"/>
              <a:t>viides taso</a:t>
            </a:r>
            <a:endParaRPr lang="en-US" altLang="en-US" smtClean="0"/>
          </a:p>
        </p:txBody>
      </p:sp>
      <p:sp>
        <p:nvSpPr>
          <p:cNvPr id="11" name="Päivämäärän paikkamerkki 4"/>
          <p:cNvSpPr>
            <a:spLocks noGrp="1"/>
          </p:cNvSpPr>
          <p:nvPr>
            <p:ph type="dt" sz="half" idx="2"/>
          </p:nvPr>
        </p:nvSpPr>
        <p:spPr>
          <a:xfrm>
            <a:off x="6727825" y="6408738"/>
            <a:ext cx="1919288" cy="365125"/>
          </a:xfrm>
          <a:prstGeom prst="rect">
            <a:avLst/>
          </a:prstGeom>
        </p:spPr>
        <p:txBody>
          <a:bodyPr vert="horz" anchor="b"/>
          <a:lstStyle>
            <a:lvl1pPr eaLnBrk="1" fontAlgn="auto" hangingPunct="1">
              <a:spcBef>
                <a:spcPts val="0"/>
              </a:spcBef>
              <a:spcAft>
                <a:spcPts val="0"/>
              </a:spcAft>
              <a:defRPr sz="1000">
                <a:latin typeface="+mn-lt"/>
                <a:cs typeface="+mn-cs"/>
              </a:defRPr>
            </a:lvl1pPr>
            <a:extLst/>
          </a:lstStyle>
          <a:p>
            <a:pPr>
              <a:defRPr/>
            </a:pPr>
            <a:fld id="{4AEB8FB9-F33E-45E1-AD20-B35122806270}" type="datetime1">
              <a:rPr lang="fi-FI"/>
              <a:pPr>
                <a:defRPr/>
              </a:pPr>
              <a:t>26.1.2016</a:t>
            </a:fld>
            <a:endParaRPr lang="fi-FI"/>
          </a:p>
        </p:txBody>
      </p:sp>
      <p:sp>
        <p:nvSpPr>
          <p:cNvPr id="16" name="Alatunnisteen paikkamerkki 5"/>
          <p:cNvSpPr>
            <a:spLocks noGrp="1"/>
          </p:cNvSpPr>
          <p:nvPr>
            <p:ph type="ftr" sz="quarter" idx="3"/>
          </p:nvPr>
        </p:nvSpPr>
        <p:spPr>
          <a:xfrm>
            <a:off x="4379913" y="6408738"/>
            <a:ext cx="2351087" cy="365125"/>
          </a:xfrm>
          <a:prstGeom prst="rect">
            <a:avLst/>
          </a:prstGeom>
        </p:spPr>
        <p:txBody>
          <a:bodyPr vert="horz" anchor="b"/>
          <a:lstStyle>
            <a:lvl1pPr algn="r" eaLnBrk="1" fontAlgn="auto" hangingPunct="1">
              <a:spcBef>
                <a:spcPts val="0"/>
              </a:spcBef>
              <a:spcAft>
                <a:spcPts val="0"/>
              </a:spcAft>
              <a:defRPr sz="1000">
                <a:latin typeface="+mn-lt"/>
                <a:cs typeface="+mn-cs"/>
              </a:defRPr>
            </a:lvl1pPr>
            <a:extLst/>
          </a:lstStyle>
          <a:p>
            <a:pPr>
              <a:defRPr/>
            </a:pPr>
            <a:r>
              <a:rPr lang="fi-FI"/>
              <a:t>www.ecvd.eu</a:t>
            </a:r>
          </a:p>
        </p:txBody>
      </p:sp>
      <p:sp>
        <p:nvSpPr>
          <p:cNvPr id="17" name="Dian numeron paikkamerkki 6"/>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latin typeface="+mn-lt"/>
              </a:defRPr>
            </a:lvl1pPr>
          </a:lstStyle>
          <a:p>
            <a:pPr>
              <a:defRPr/>
            </a:pPr>
            <a:fld id="{831F5C51-D019-411E-87F4-3D8BC630F842}" type="slidenum">
              <a:rPr lang="fi-FI" altLang="en-US"/>
              <a:pPr>
                <a:defRPr/>
              </a:pPr>
              <a:t>‹#›</a:t>
            </a:fld>
            <a:endParaRPr lang="fi-FI" altLang="en-US"/>
          </a:p>
        </p:txBody>
      </p:sp>
    </p:spTree>
  </p:cSld>
  <p:clrMap bg1="dk2" tx1="lt1" bg2="dk1" tx2="lt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hf sldNum="0" hdr="0" dt="0"/>
  <p:txStyles>
    <p:titleStyle>
      <a:lvl1pPr algn="l" rtl="0" eaLnBrk="0" fontAlgn="base" hangingPunct="0">
        <a:spcBef>
          <a:spcPct val="0"/>
        </a:spcBef>
        <a:spcAft>
          <a:spcPct val="0"/>
        </a:spcAft>
        <a:defRPr sz="4100" b="1" kern="1200">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Calibri" panose="020F0502020204030204" pitchFamily="34" charset="0"/>
        </a:defRPr>
      </a:lvl2pPr>
      <a:lvl3pPr algn="l" rtl="0" eaLnBrk="0" fontAlgn="base" hangingPunct="0">
        <a:spcBef>
          <a:spcPct val="0"/>
        </a:spcBef>
        <a:spcAft>
          <a:spcPct val="0"/>
        </a:spcAft>
        <a:defRPr sz="4100" b="1">
          <a:solidFill>
            <a:schemeClr val="tx2"/>
          </a:solidFill>
          <a:latin typeface="Calibri" panose="020F0502020204030204" pitchFamily="34" charset="0"/>
        </a:defRPr>
      </a:lvl3pPr>
      <a:lvl4pPr algn="l" rtl="0" eaLnBrk="0" fontAlgn="base" hangingPunct="0">
        <a:spcBef>
          <a:spcPct val="0"/>
        </a:spcBef>
        <a:spcAft>
          <a:spcPct val="0"/>
        </a:spcAft>
        <a:defRPr sz="4100" b="1">
          <a:solidFill>
            <a:schemeClr val="tx2"/>
          </a:solidFill>
          <a:latin typeface="Calibri" panose="020F0502020204030204" pitchFamily="34" charset="0"/>
        </a:defRPr>
      </a:lvl4pPr>
      <a:lvl5pPr algn="l" rtl="0" eaLnBrk="0" fontAlgn="base" hangingPunct="0">
        <a:spcBef>
          <a:spcPct val="0"/>
        </a:spcBef>
        <a:spcAft>
          <a:spcPct val="0"/>
        </a:spcAft>
        <a:defRPr sz="4100" b="1">
          <a:solidFill>
            <a:schemeClr val="tx2"/>
          </a:solidFill>
          <a:latin typeface="Calibri" panose="020F0502020204030204" pitchFamily="34" charset="0"/>
        </a:defRPr>
      </a:lvl5pPr>
      <a:lvl6pPr marL="457200" algn="l" rtl="0" fontAlgn="base">
        <a:spcBef>
          <a:spcPct val="0"/>
        </a:spcBef>
        <a:spcAft>
          <a:spcPct val="0"/>
        </a:spcAft>
        <a:defRPr sz="4100" b="1">
          <a:solidFill>
            <a:schemeClr val="tx2"/>
          </a:solidFill>
          <a:latin typeface="Calibri" panose="020F0502020204030204" pitchFamily="34" charset="0"/>
        </a:defRPr>
      </a:lvl6pPr>
      <a:lvl7pPr marL="914400" algn="l" rtl="0" fontAlgn="base">
        <a:spcBef>
          <a:spcPct val="0"/>
        </a:spcBef>
        <a:spcAft>
          <a:spcPct val="0"/>
        </a:spcAft>
        <a:defRPr sz="4100" b="1">
          <a:solidFill>
            <a:schemeClr val="tx2"/>
          </a:solidFill>
          <a:latin typeface="Calibri" panose="020F0502020204030204" pitchFamily="34" charset="0"/>
        </a:defRPr>
      </a:lvl7pPr>
      <a:lvl8pPr marL="1371600" algn="l" rtl="0" fontAlgn="base">
        <a:spcBef>
          <a:spcPct val="0"/>
        </a:spcBef>
        <a:spcAft>
          <a:spcPct val="0"/>
        </a:spcAft>
        <a:defRPr sz="4100" b="1">
          <a:solidFill>
            <a:schemeClr val="tx2"/>
          </a:solidFill>
          <a:latin typeface="Calibri" panose="020F0502020204030204" pitchFamily="34" charset="0"/>
        </a:defRPr>
      </a:lvl8pPr>
      <a:lvl9pPr marL="1828800" algn="l" rtl="0" fontAlgn="base">
        <a:spcBef>
          <a:spcPct val="0"/>
        </a:spcBef>
        <a:spcAft>
          <a:spcPct val="0"/>
        </a:spcAft>
        <a:defRPr sz="4100" b="1">
          <a:solidFill>
            <a:schemeClr val="tx2"/>
          </a:solidFill>
          <a:latin typeface="Calibri" panose="020F0502020204030204" pitchFamily="34" charset="0"/>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 name="Otsikon paikkamerkki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fi-FI" smtClean="0"/>
              <a:t>Muokkaa perustyyl. napsautt.</a:t>
            </a:r>
            <a:endParaRPr lang="en-US"/>
          </a:p>
        </p:txBody>
      </p:sp>
      <p:sp>
        <p:nvSpPr>
          <p:cNvPr id="6147" name="Tekstin paikkamerkki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en-US" smtClean="0"/>
              <a:t>Muokkaa tekstin perustyylejä napsauttamalla</a:t>
            </a:r>
          </a:p>
          <a:p>
            <a:pPr lvl="1"/>
            <a:r>
              <a:rPr lang="fi-FI" altLang="en-US" smtClean="0"/>
              <a:t>toinen taso</a:t>
            </a:r>
          </a:p>
          <a:p>
            <a:pPr lvl="2"/>
            <a:r>
              <a:rPr lang="fi-FI" altLang="en-US" smtClean="0"/>
              <a:t>kolmas taso</a:t>
            </a:r>
          </a:p>
          <a:p>
            <a:pPr lvl="3"/>
            <a:r>
              <a:rPr lang="fi-FI" altLang="en-US" smtClean="0"/>
              <a:t>neljäs taso</a:t>
            </a:r>
          </a:p>
          <a:p>
            <a:pPr lvl="4"/>
            <a:r>
              <a:rPr lang="fi-FI" altLang="en-US" smtClean="0"/>
              <a:t>viides taso</a:t>
            </a:r>
            <a:endParaRPr lang="en-US" altLang="en-US" smtClean="0"/>
          </a:p>
        </p:txBody>
      </p:sp>
      <p:sp>
        <p:nvSpPr>
          <p:cNvPr id="11" name="Päivämäärän paikkamerkki 6"/>
          <p:cNvSpPr>
            <a:spLocks noGrp="1"/>
          </p:cNvSpPr>
          <p:nvPr>
            <p:ph type="dt" sz="half" idx="2"/>
          </p:nvPr>
        </p:nvSpPr>
        <p:spPr>
          <a:xfrm>
            <a:off x="6727825" y="6408738"/>
            <a:ext cx="1919288" cy="365125"/>
          </a:xfrm>
          <a:prstGeom prst="rect">
            <a:avLst/>
          </a:prstGeom>
        </p:spPr>
        <p:txBody>
          <a:bodyPr vert="horz" anchor="b"/>
          <a:lstStyle>
            <a:lvl1pPr eaLnBrk="1" fontAlgn="auto" hangingPunct="1">
              <a:spcBef>
                <a:spcPts val="0"/>
              </a:spcBef>
              <a:spcAft>
                <a:spcPts val="0"/>
              </a:spcAft>
              <a:defRPr sz="1000">
                <a:latin typeface="+mn-lt"/>
                <a:cs typeface="+mn-cs"/>
              </a:defRPr>
            </a:lvl1pPr>
            <a:extLst/>
          </a:lstStyle>
          <a:p>
            <a:pPr>
              <a:defRPr/>
            </a:pPr>
            <a:fld id="{DF54997A-90D0-4899-9FFC-6B645E87949F}" type="datetime1">
              <a:rPr lang="fi-FI"/>
              <a:pPr>
                <a:defRPr/>
              </a:pPr>
              <a:t>26.1.2016</a:t>
            </a:fld>
            <a:endParaRPr lang="fi-FI"/>
          </a:p>
        </p:txBody>
      </p:sp>
      <p:sp>
        <p:nvSpPr>
          <p:cNvPr id="16" name="Alatunnisteen paikkamerkki 7"/>
          <p:cNvSpPr>
            <a:spLocks noGrp="1"/>
          </p:cNvSpPr>
          <p:nvPr>
            <p:ph type="ftr" sz="quarter" idx="3"/>
          </p:nvPr>
        </p:nvSpPr>
        <p:spPr>
          <a:xfrm>
            <a:off x="4379913" y="6408738"/>
            <a:ext cx="2351087" cy="365125"/>
          </a:xfrm>
          <a:prstGeom prst="rect">
            <a:avLst/>
          </a:prstGeom>
        </p:spPr>
        <p:txBody>
          <a:bodyPr vert="horz" anchor="b"/>
          <a:lstStyle>
            <a:lvl1pPr algn="r" eaLnBrk="1" fontAlgn="auto" hangingPunct="1">
              <a:spcBef>
                <a:spcPts val="0"/>
              </a:spcBef>
              <a:spcAft>
                <a:spcPts val="0"/>
              </a:spcAft>
              <a:defRPr sz="1000">
                <a:latin typeface="+mn-lt"/>
                <a:cs typeface="+mn-cs"/>
              </a:defRPr>
            </a:lvl1pPr>
            <a:extLst/>
          </a:lstStyle>
          <a:p>
            <a:pPr>
              <a:defRPr/>
            </a:pPr>
            <a:r>
              <a:rPr lang="fi-FI"/>
              <a:t>www.ecvd.eu</a:t>
            </a:r>
          </a:p>
        </p:txBody>
      </p:sp>
      <p:sp>
        <p:nvSpPr>
          <p:cNvPr id="17" name="Dian numeron paikkamerkki 8"/>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latin typeface="+mn-lt"/>
              </a:defRPr>
            </a:lvl1pPr>
          </a:lstStyle>
          <a:p>
            <a:pPr>
              <a:defRPr/>
            </a:pPr>
            <a:fld id="{2C95C8C4-2AD6-4DB6-B031-B59F76CE8B09}" type="slidenum">
              <a:rPr lang="fi-FI" altLang="en-US"/>
              <a:pPr>
                <a:defRPr/>
              </a:pPr>
              <a:t>‹#›</a:t>
            </a:fld>
            <a:endParaRPr lang="fi-FI" altLang="en-US"/>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hf sldNum="0" hdr="0" dt="0"/>
  <p:txStyles>
    <p:titleStyle>
      <a:lvl1pPr algn="l" rtl="0" eaLnBrk="0" fontAlgn="base" hangingPunct="0">
        <a:spcBef>
          <a:spcPct val="0"/>
        </a:spcBef>
        <a:spcAft>
          <a:spcPct val="0"/>
        </a:spcAft>
        <a:defRPr sz="4100" b="1" kern="1200">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Calibri" panose="020F0502020204030204" pitchFamily="34" charset="0"/>
        </a:defRPr>
      </a:lvl2pPr>
      <a:lvl3pPr algn="l" rtl="0" eaLnBrk="0" fontAlgn="base" hangingPunct="0">
        <a:spcBef>
          <a:spcPct val="0"/>
        </a:spcBef>
        <a:spcAft>
          <a:spcPct val="0"/>
        </a:spcAft>
        <a:defRPr sz="4100" b="1">
          <a:solidFill>
            <a:schemeClr val="tx2"/>
          </a:solidFill>
          <a:latin typeface="Calibri" panose="020F0502020204030204" pitchFamily="34" charset="0"/>
        </a:defRPr>
      </a:lvl3pPr>
      <a:lvl4pPr algn="l" rtl="0" eaLnBrk="0" fontAlgn="base" hangingPunct="0">
        <a:spcBef>
          <a:spcPct val="0"/>
        </a:spcBef>
        <a:spcAft>
          <a:spcPct val="0"/>
        </a:spcAft>
        <a:defRPr sz="4100" b="1">
          <a:solidFill>
            <a:schemeClr val="tx2"/>
          </a:solidFill>
          <a:latin typeface="Calibri" panose="020F0502020204030204" pitchFamily="34" charset="0"/>
        </a:defRPr>
      </a:lvl4pPr>
      <a:lvl5pPr algn="l" rtl="0" eaLnBrk="0" fontAlgn="base" hangingPunct="0">
        <a:spcBef>
          <a:spcPct val="0"/>
        </a:spcBef>
        <a:spcAft>
          <a:spcPct val="0"/>
        </a:spcAft>
        <a:defRPr sz="4100" b="1">
          <a:solidFill>
            <a:schemeClr val="tx2"/>
          </a:solidFill>
          <a:latin typeface="Calibri" panose="020F0502020204030204" pitchFamily="34" charset="0"/>
        </a:defRPr>
      </a:lvl5pPr>
      <a:lvl6pPr marL="457200" algn="l" rtl="0" fontAlgn="base">
        <a:spcBef>
          <a:spcPct val="0"/>
        </a:spcBef>
        <a:spcAft>
          <a:spcPct val="0"/>
        </a:spcAft>
        <a:defRPr sz="4100" b="1">
          <a:solidFill>
            <a:schemeClr val="tx2"/>
          </a:solidFill>
          <a:latin typeface="Calibri" panose="020F0502020204030204" pitchFamily="34" charset="0"/>
        </a:defRPr>
      </a:lvl6pPr>
      <a:lvl7pPr marL="914400" algn="l" rtl="0" fontAlgn="base">
        <a:spcBef>
          <a:spcPct val="0"/>
        </a:spcBef>
        <a:spcAft>
          <a:spcPct val="0"/>
        </a:spcAft>
        <a:defRPr sz="4100" b="1">
          <a:solidFill>
            <a:schemeClr val="tx2"/>
          </a:solidFill>
          <a:latin typeface="Calibri" panose="020F0502020204030204" pitchFamily="34" charset="0"/>
        </a:defRPr>
      </a:lvl7pPr>
      <a:lvl8pPr marL="1371600" algn="l" rtl="0" fontAlgn="base">
        <a:spcBef>
          <a:spcPct val="0"/>
        </a:spcBef>
        <a:spcAft>
          <a:spcPct val="0"/>
        </a:spcAft>
        <a:defRPr sz="4100" b="1">
          <a:solidFill>
            <a:schemeClr val="tx2"/>
          </a:solidFill>
          <a:latin typeface="Calibri" panose="020F0502020204030204" pitchFamily="34" charset="0"/>
        </a:defRPr>
      </a:lvl8pPr>
      <a:lvl9pPr marL="1828800" algn="l" rtl="0" fontAlgn="base">
        <a:spcBef>
          <a:spcPct val="0"/>
        </a:spcBef>
        <a:spcAft>
          <a:spcPct val="0"/>
        </a:spcAft>
        <a:defRPr sz="4100" b="1">
          <a:solidFill>
            <a:schemeClr val="tx2"/>
          </a:solidFill>
          <a:latin typeface="Calibri" panose="020F0502020204030204" pitchFamily="34" charset="0"/>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 name="Puolivapaa piirto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cs typeface="+mn-cs"/>
            </a:endParaRPr>
          </a:p>
        </p:txBody>
      </p:sp>
      <p:sp>
        <p:nvSpPr>
          <p:cNvPr id="7171" name="Puolivapaa piirto 11"/>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a:p>
        </p:txBody>
      </p:sp>
      <p:sp>
        <p:nvSpPr>
          <p:cNvPr id="14" name="Suorakulmainen kolmio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cxnSp>
        <p:nvCxnSpPr>
          <p:cNvPr id="15" name="Suora yhdysviiva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Otsikon paikkamerkki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fi-FI" smtClean="0"/>
              <a:t>Muokkaa perustyyl. napsautt.</a:t>
            </a:r>
            <a:endParaRPr lang="en-US"/>
          </a:p>
        </p:txBody>
      </p:sp>
      <p:sp>
        <p:nvSpPr>
          <p:cNvPr id="7177" name="Tekstin paikkamerkki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en-US" smtClean="0"/>
              <a:t>Muokkaa tekstin perustyylejä napsauttamalla</a:t>
            </a:r>
          </a:p>
          <a:p>
            <a:pPr lvl="1"/>
            <a:r>
              <a:rPr lang="fi-FI" altLang="en-US" smtClean="0"/>
              <a:t>toinen taso</a:t>
            </a:r>
          </a:p>
          <a:p>
            <a:pPr lvl="2"/>
            <a:r>
              <a:rPr lang="fi-FI" altLang="en-US" smtClean="0"/>
              <a:t>kolmas taso</a:t>
            </a:r>
          </a:p>
          <a:p>
            <a:pPr lvl="3"/>
            <a:r>
              <a:rPr lang="fi-FI" altLang="en-US" smtClean="0"/>
              <a:t>neljäs taso</a:t>
            </a:r>
          </a:p>
          <a:p>
            <a:pPr lvl="4"/>
            <a:r>
              <a:rPr lang="fi-FI" altLang="en-US" smtClean="0"/>
              <a:t>viides taso</a:t>
            </a:r>
            <a:endParaRPr lang="en-US" altLang="en-US" smtClean="0"/>
          </a:p>
        </p:txBody>
      </p:sp>
      <p:sp>
        <p:nvSpPr>
          <p:cNvPr id="11" name="Päivämäärän paikkamerkki 2"/>
          <p:cNvSpPr>
            <a:spLocks noGrp="1"/>
          </p:cNvSpPr>
          <p:nvPr>
            <p:ph type="dt" sz="half" idx="2"/>
          </p:nvPr>
        </p:nvSpPr>
        <p:spPr>
          <a:xfrm>
            <a:off x="6727825" y="6408738"/>
            <a:ext cx="1919288" cy="365125"/>
          </a:xfrm>
          <a:prstGeom prst="rect">
            <a:avLst/>
          </a:prstGeom>
        </p:spPr>
        <p:txBody>
          <a:bodyPr vert="horz" anchor="b"/>
          <a:lstStyle>
            <a:lvl1pPr eaLnBrk="1" fontAlgn="auto" hangingPunct="1">
              <a:spcBef>
                <a:spcPts val="0"/>
              </a:spcBef>
              <a:spcAft>
                <a:spcPts val="0"/>
              </a:spcAft>
              <a:defRPr sz="1000">
                <a:latin typeface="+mn-lt"/>
                <a:cs typeface="+mn-cs"/>
              </a:defRPr>
            </a:lvl1pPr>
            <a:extLst/>
          </a:lstStyle>
          <a:p>
            <a:pPr>
              <a:defRPr/>
            </a:pPr>
            <a:fld id="{B375672C-2652-4CBB-9AD3-FCC973E67338}" type="datetime1">
              <a:rPr lang="fi-FI"/>
              <a:pPr>
                <a:defRPr/>
              </a:pPr>
              <a:t>26.1.2016</a:t>
            </a:fld>
            <a:endParaRPr lang="fi-FI"/>
          </a:p>
        </p:txBody>
      </p:sp>
      <p:sp>
        <p:nvSpPr>
          <p:cNvPr id="16" name="Alatunnisteen paikkamerkki 3"/>
          <p:cNvSpPr>
            <a:spLocks noGrp="1"/>
          </p:cNvSpPr>
          <p:nvPr>
            <p:ph type="ftr" sz="quarter" idx="3"/>
          </p:nvPr>
        </p:nvSpPr>
        <p:spPr>
          <a:xfrm>
            <a:off x="4379913" y="6408738"/>
            <a:ext cx="2351087" cy="365125"/>
          </a:xfrm>
          <a:prstGeom prst="rect">
            <a:avLst/>
          </a:prstGeom>
        </p:spPr>
        <p:txBody>
          <a:bodyPr vert="horz" anchor="b"/>
          <a:lstStyle>
            <a:lvl1pPr algn="r" eaLnBrk="1" fontAlgn="auto" hangingPunct="1">
              <a:spcBef>
                <a:spcPts val="0"/>
              </a:spcBef>
              <a:spcAft>
                <a:spcPts val="0"/>
              </a:spcAft>
              <a:defRPr sz="1000">
                <a:latin typeface="+mn-lt"/>
                <a:cs typeface="+mn-cs"/>
              </a:defRPr>
            </a:lvl1pPr>
            <a:extLst/>
          </a:lstStyle>
          <a:p>
            <a:pPr>
              <a:defRPr/>
            </a:pPr>
            <a:r>
              <a:rPr lang="fi-FI"/>
              <a:t>www.ecvd.eu</a:t>
            </a:r>
          </a:p>
        </p:txBody>
      </p:sp>
      <p:sp>
        <p:nvSpPr>
          <p:cNvPr id="17" name="Dian numeron paikkamerkki 4"/>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latin typeface="+mn-lt"/>
              </a:defRPr>
            </a:lvl1pPr>
          </a:lstStyle>
          <a:p>
            <a:pPr>
              <a:defRPr/>
            </a:pPr>
            <a:fld id="{48E72120-999C-4F27-92E2-8FE0B1652DA0}" type="slidenum">
              <a:rPr lang="fi-FI" altLang="en-US"/>
              <a:pPr>
                <a:defRPr/>
              </a:pPr>
              <a:t>‹#›</a:t>
            </a:fld>
            <a:endParaRPr lang="fi-FI" altLang="en-US"/>
          </a:p>
        </p:txBody>
      </p:sp>
    </p:spTree>
  </p:cSld>
  <p:clrMap bg1="dk2" tx1="lt1" bg2="dk1" tx2="lt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sldNum="0" hdr="0" dt="0"/>
  <p:txStyles>
    <p:titleStyle>
      <a:lvl1pPr algn="l" rtl="0" eaLnBrk="0" fontAlgn="base" hangingPunct="0">
        <a:spcBef>
          <a:spcPct val="0"/>
        </a:spcBef>
        <a:spcAft>
          <a:spcPct val="0"/>
        </a:spcAft>
        <a:defRPr sz="4100" b="1" kern="1200">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Calibri" panose="020F0502020204030204" pitchFamily="34" charset="0"/>
        </a:defRPr>
      </a:lvl2pPr>
      <a:lvl3pPr algn="l" rtl="0" eaLnBrk="0" fontAlgn="base" hangingPunct="0">
        <a:spcBef>
          <a:spcPct val="0"/>
        </a:spcBef>
        <a:spcAft>
          <a:spcPct val="0"/>
        </a:spcAft>
        <a:defRPr sz="4100" b="1">
          <a:solidFill>
            <a:schemeClr val="tx2"/>
          </a:solidFill>
          <a:latin typeface="Calibri" panose="020F0502020204030204" pitchFamily="34" charset="0"/>
        </a:defRPr>
      </a:lvl3pPr>
      <a:lvl4pPr algn="l" rtl="0" eaLnBrk="0" fontAlgn="base" hangingPunct="0">
        <a:spcBef>
          <a:spcPct val="0"/>
        </a:spcBef>
        <a:spcAft>
          <a:spcPct val="0"/>
        </a:spcAft>
        <a:defRPr sz="4100" b="1">
          <a:solidFill>
            <a:schemeClr val="tx2"/>
          </a:solidFill>
          <a:latin typeface="Calibri" panose="020F0502020204030204" pitchFamily="34" charset="0"/>
        </a:defRPr>
      </a:lvl4pPr>
      <a:lvl5pPr algn="l" rtl="0" eaLnBrk="0" fontAlgn="base" hangingPunct="0">
        <a:spcBef>
          <a:spcPct val="0"/>
        </a:spcBef>
        <a:spcAft>
          <a:spcPct val="0"/>
        </a:spcAft>
        <a:defRPr sz="4100" b="1">
          <a:solidFill>
            <a:schemeClr val="tx2"/>
          </a:solidFill>
          <a:latin typeface="Calibri" panose="020F0502020204030204" pitchFamily="34" charset="0"/>
        </a:defRPr>
      </a:lvl5pPr>
      <a:lvl6pPr marL="457200" algn="l" rtl="0" fontAlgn="base">
        <a:spcBef>
          <a:spcPct val="0"/>
        </a:spcBef>
        <a:spcAft>
          <a:spcPct val="0"/>
        </a:spcAft>
        <a:defRPr sz="4100" b="1">
          <a:solidFill>
            <a:schemeClr val="tx2"/>
          </a:solidFill>
          <a:latin typeface="Calibri" panose="020F0502020204030204" pitchFamily="34" charset="0"/>
        </a:defRPr>
      </a:lvl6pPr>
      <a:lvl7pPr marL="914400" algn="l" rtl="0" fontAlgn="base">
        <a:spcBef>
          <a:spcPct val="0"/>
        </a:spcBef>
        <a:spcAft>
          <a:spcPct val="0"/>
        </a:spcAft>
        <a:defRPr sz="4100" b="1">
          <a:solidFill>
            <a:schemeClr val="tx2"/>
          </a:solidFill>
          <a:latin typeface="Calibri" panose="020F0502020204030204" pitchFamily="34" charset="0"/>
        </a:defRPr>
      </a:lvl7pPr>
      <a:lvl8pPr marL="1371600" algn="l" rtl="0" fontAlgn="base">
        <a:spcBef>
          <a:spcPct val="0"/>
        </a:spcBef>
        <a:spcAft>
          <a:spcPct val="0"/>
        </a:spcAft>
        <a:defRPr sz="4100" b="1">
          <a:solidFill>
            <a:schemeClr val="tx2"/>
          </a:solidFill>
          <a:latin typeface="Calibri" panose="020F0502020204030204" pitchFamily="34" charset="0"/>
        </a:defRPr>
      </a:lvl8pPr>
      <a:lvl9pPr marL="1828800" algn="l" rtl="0" fontAlgn="base">
        <a:spcBef>
          <a:spcPct val="0"/>
        </a:spcBef>
        <a:spcAft>
          <a:spcPct val="0"/>
        </a:spcAft>
        <a:defRPr sz="4100" b="1">
          <a:solidFill>
            <a:schemeClr val="tx2"/>
          </a:solidFill>
          <a:latin typeface="Calibri" panose="020F0502020204030204" pitchFamily="34" charset="0"/>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 name="Otsikon paikkamerkki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fi-FI" smtClean="0"/>
              <a:t>Muokkaa perustyyl. napsautt.</a:t>
            </a:r>
            <a:endParaRPr lang="en-US"/>
          </a:p>
        </p:txBody>
      </p:sp>
      <p:sp>
        <p:nvSpPr>
          <p:cNvPr id="8195" name="Tekstin paikkamerkki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en-US" smtClean="0"/>
              <a:t>Muokkaa tekstin perustyylejä napsauttamalla</a:t>
            </a:r>
          </a:p>
          <a:p>
            <a:pPr lvl="1"/>
            <a:r>
              <a:rPr lang="fi-FI" altLang="en-US" smtClean="0"/>
              <a:t>toinen taso</a:t>
            </a:r>
          </a:p>
          <a:p>
            <a:pPr lvl="2"/>
            <a:r>
              <a:rPr lang="fi-FI" altLang="en-US" smtClean="0"/>
              <a:t>kolmas taso</a:t>
            </a:r>
          </a:p>
          <a:p>
            <a:pPr lvl="3"/>
            <a:r>
              <a:rPr lang="fi-FI" altLang="en-US" smtClean="0"/>
              <a:t>neljäs taso</a:t>
            </a:r>
          </a:p>
          <a:p>
            <a:pPr lvl="4"/>
            <a:r>
              <a:rPr lang="fi-FI" altLang="en-US" smtClean="0"/>
              <a:t>viides taso</a:t>
            </a:r>
            <a:endParaRPr lang="en-US" altLang="en-US" smtClean="0"/>
          </a:p>
        </p:txBody>
      </p:sp>
      <p:sp>
        <p:nvSpPr>
          <p:cNvPr id="11" name="Päivämäärän paikkamerkki 4"/>
          <p:cNvSpPr>
            <a:spLocks noGrp="1"/>
          </p:cNvSpPr>
          <p:nvPr>
            <p:ph type="dt" sz="half" idx="2"/>
          </p:nvPr>
        </p:nvSpPr>
        <p:spPr>
          <a:xfrm>
            <a:off x="6727825" y="6408738"/>
            <a:ext cx="1919288" cy="365125"/>
          </a:xfrm>
          <a:prstGeom prst="rect">
            <a:avLst/>
          </a:prstGeom>
        </p:spPr>
        <p:txBody>
          <a:bodyPr vert="horz" anchor="b"/>
          <a:lstStyle>
            <a:lvl1pPr eaLnBrk="1" fontAlgn="auto" hangingPunct="1">
              <a:spcBef>
                <a:spcPts val="0"/>
              </a:spcBef>
              <a:spcAft>
                <a:spcPts val="0"/>
              </a:spcAft>
              <a:defRPr sz="1000">
                <a:latin typeface="+mn-lt"/>
                <a:cs typeface="+mn-cs"/>
              </a:defRPr>
            </a:lvl1pPr>
            <a:extLst/>
          </a:lstStyle>
          <a:p>
            <a:pPr>
              <a:defRPr/>
            </a:pPr>
            <a:fld id="{C6EC5E50-E006-4401-9C02-512787818E98}" type="datetime1">
              <a:rPr lang="fi-FI"/>
              <a:pPr>
                <a:defRPr/>
              </a:pPr>
              <a:t>26.1.2016</a:t>
            </a:fld>
            <a:endParaRPr lang="fi-FI"/>
          </a:p>
        </p:txBody>
      </p:sp>
      <p:sp>
        <p:nvSpPr>
          <p:cNvPr id="16" name="Alatunnisteen paikkamerkki 5"/>
          <p:cNvSpPr>
            <a:spLocks noGrp="1"/>
          </p:cNvSpPr>
          <p:nvPr>
            <p:ph type="ftr" sz="quarter" idx="3"/>
          </p:nvPr>
        </p:nvSpPr>
        <p:spPr>
          <a:xfrm>
            <a:off x="4379913" y="6408738"/>
            <a:ext cx="2351087" cy="365125"/>
          </a:xfrm>
          <a:prstGeom prst="rect">
            <a:avLst/>
          </a:prstGeom>
        </p:spPr>
        <p:txBody>
          <a:bodyPr vert="horz" anchor="b"/>
          <a:lstStyle>
            <a:lvl1pPr algn="r" eaLnBrk="1" fontAlgn="auto" hangingPunct="1">
              <a:spcBef>
                <a:spcPts val="0"/>
              </a:spcBef>
              <a:spcAft>
                <a:spcPts val="0"/>
              </a:spcAft>
              <a:defRPr sz="1000">
                <a:latin typeface="+mn-lt"/>
                <a:cs typeface="+mn-cs"/>
              </a:defRPr>
            </a:lvl1pPr>
            <a:extLst/>
          </a:lstStyle>
          <a:p>
            <a:pPr>
              <a:defRPr/>
            </a:pPr>
            <a:r>
              <a:rPr lang="fi-FI"/>
              <a:t>www.ecvd.eu</a:t>
            </a:r>
          </a:p>
        </p:txBody>
      </p:sp>
      <p:sp>
        <p:nvSpPr>
          <p:cNvPr id="17" name="Dian numeron paikkamerkki 6"/>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latin typeface="+mn-lt"/>
              </a:defRPr>
            </a:lvl1pPr>
          </a:lstStyle>
          <a:p>
            <a:pPr>
              <a:defRPr/>
            </a:pPr>
            <a:fld id="{586A34A3-1649-4863-A5B3-E83AAF63E314}" type="slidenum">
              <a:rPr lang="fi-FI" altLang="en-US"/>
              <a:pPr>
                <a:defRPr/>
              </a:pPr>
              <a:t>‹#›</a:t>
            </a:fld>
            <a:endParaRPr lang="fi-FI" altLang="en-US"/>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sldNum="0" hdr="0" dt="0"/>
  <p:txStyles>
    <p:titleStyle>
      <a:lvl1pPr algn="l" rtl="0" eaLnBrk="0" fontAlgn="base" hangingPunct="0">
        <a:spcBef>
          <a:spcPct val="0"/>
        </a:spcBef>
        <a:spcAft>
          <a:spcPct val="0"/>
        </a:spcAft>
        <a:defRPr sz="4100" b="1" kern="1200">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Calibri" panose="020F0502020204030204" pitchFamily="34" charset="0"/>
        </a:defRPr>
      </a:lvl2pPr>
      <a:lvl3pPr algn="l" rtl="0" eaLnBrk="0" fontAlgn="base" hangingPunct="0">
        <a:spcBef>
          <a:spcPct val="0"/>
        </a:spcBef>
        <a:spcAft>
          <a:spcPct val="0"/>
        </a:spcAft>
        <a:defRPr sz="4100" b="1">
          <a:solidFill>
            <a:schemeClr val="tx2"/>
          </a:solidFill>
          <a:latin typeface="Calibri" panose="020F0502020204030204" pitchFamily="34" charset="0"/>
        </a:defRPr>
      </a:lvl3pPr>
      <a:lvl4pPr algn="l" rtl="0" eaLnBrk="0" fontAlgn="base" hangingPunct="0">
        <a:spcBef>
          <a:spcPct val="0"/>
        </a:spcBef>
        <a:spcAft>
          <a:spcPct val="0"/>
        </a:spcAft>
        <a:defRPr sz="4100" b="1">
          <a:solidFill>
            <a:schemeClr val="tx2"/>
          </a:solidFill>
          <a:latin typeface="Calibri" panose="020F0502020204030204" pitchFamily="34" charset="0"/>
        </a:defRPr>
      </a:lvl4pPr>
      <a:lvl5pPr algn="l" rtl="0" eaLnBrk="0" fontAlgn="base" hangingPunct="0">
        <a:spcBef>
          <a:spcPct val="0"/>
        </a:spcBef>
        <a:spcAft>
          <a:spcPct val="0"/>
        </a:spcAft>
        <a:defRPr sz="4100" b="1">
          <a:solidFill>
            <a:schemeClr val="tx2"/>
          </a:solidFill>
          <a:latin typeface="Calibri" panose="020F0502020204030204" pitchFamily="34" charset="0"/>
        </a:defRPr>
      </a:lvl5pPr>
      <a:lvl6pPr marL="457200" algn="l" rtl="0" fontAlgn="base">
        <a:spcBef>
          <a:spcPct val="0"/>
        </a:spcBef>
        <a:spcAft>
          <a:spcPct val="0"/>
        </a:spcAft>
        <a:defRPr sz="4100" b="1">
          <a:solidFill>
            <a:schemeClr val="tx2"/>
          </a:solidFill>
          <a:latin typeface="Calibri" panose="020F0502020204030204" pitchFamily="34" charset="0"/>
        </a:defRPr>
      </a:lvl6pPr>
      <a:lvl7pPr marL="914400" algn="l" rtl="0" fontAlgn="base">
        <a:spcBef>
          <a:spcPct val="0"/>
        </a:spcBef>
        <a:spcAft>
          <a:spcPct val="0"/>
        </a:spcAft>
        <a:defRPr sz="4100" b="1">
          <a:solidFill>
            <a:schemeClr val="tx2"/>
          </a:solidFill>
          <a:latin typeface="Calibri" panose="020F0502020204030204" pitchFamily="34" charset="0"/>
        </a:defRPr>
      </a:lvl7pPr>
      <a:lvl8pPr marL="1371600" algn="l" rtl="0" fontAlgn="base">
        <a:spcBef>
          <a:spcPct val="0"/>
        </a:spcBef>
        <a:spcAft>
          <a:spcPct val="0"/>
        </a:spcAft>
        <a:defRPr sz="4100" b="1">
          <a:solidFill>
            <a:schemeClr val="tx2"/>
          </a:solidFill>
          <a:latin typeface="Calibri" panose="020F0502020204030204" pitchFamily="34" charset="0"/>
        </a:defRPr>
      </a:lvl8pPr>
      <a:lvl9pPr marL="1828800" algn="l" rtl="0" fontAlgn="base">
        <a:spcBef>
          <a:spcPct val="0"/>
        </a:spcBef>
        <a:spcAft>
          <a:spcPct val="0"/>
        </a:spcAft>
        <a:defRPr sz="4100" b="1">
          <a:solidFill>
            <a:schemeClr val="tx2"/>
          </a:solidFill>
          <a:latin typeface="Calibri" panose="020F0502020204030204" pitchFamily="34" charset="0"/>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 name="Puolivapaa piirto 10"/>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cs typeface="+mn-cs"/>
            </a:endParaRPr>
          </a:p>
        </p:txBody>
      </p:sp>
      <p:sp>
        <p:nvSpPr>
          <p:cNvPr id="9219" name="Puolivapaa piirto 15"/>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a:p>
        </p:txBody>
      </p:sp>
      <p:sp>
        <p:nvSpPr>
          <p:cNvPr id="17" name="Suorakulmainen kolmio 16"/>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cxnSp>
        <p:nvCxnSpPr>
          <p:cNvPr id="19" name="Suora yhdysviiva 1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 name="Lovettu nuolenkärki 19"/>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a:p>
        </p:txBody>
      </p:sp>
      <p:sp>
        <p:nvSpPr>
          <p:cNvPr id="21" name="Lovettu nuolenkärki 20"/>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a:p>
        </p:txBody>
      </p:sp>
      <p:sp>
        <p:nvSpPr>
          <p:cNvPr id="9" name="Otsikon paikkamerkki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fi-FI" smtClean="0"/>
              <a:t>Muokkaa perustyyl. napsautt.</a:t>
            </a:r>
            <a:endParaRPr lang="en-US"/>
          </a:p>
        </p:txBody>
      </p:sp>
      <p:sp>
        <p:nvSpPr>
          <p:cNvPr id="9227" name="Tekstin paikkamerkki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en-US" smtClean="0"/>
              <a:t>Muokkaa tekstin perustyylejä napsauttamalla</a:t>
            </a:r>
          </a:p>
          <a:p>
            <a:pPr lvl="1"/>
            <a:r>
              <a:rPr lang="fi-FI" altLang="en-US" smtClean="0"/>
              <a:t>toinen taso</a:t>
            </a:r>
          </a:p>
          <a:p>
            <a:pPr lvl="2"/>
            <a:r>
              <a:rPr lang="fi-FI" altLang="en-US" smtClean="0"/>
              <a:t>kolmas taso</a:t>
            </a:r>
          </a:p>
          <a:p>
            <a:pPr lvl="3"/>
            <a:r>
              <a:rPr lang="fi-FI" altLang="en-US" smtClean="0"/>
              <a:t>neljäs taso</a:t>
            </a:r>
          </a:p>
          <a:p>
            <a:pPr lvl="4"/>
            <a:r>
              <a:rPr lang="fi-FI" altLang="en-US" smtClean="0"/>
              <a:t>viides taso</a:t>
            </a:r>
            <a:endParaRPr lang="en-US" altLang="en-US" smtClean="0"/>
          </a:p>
        </p:txBody>
      </p:sp>
      <p:sp>
        <p:nvSpPr>
          <p:cNvPr id="23" name="Päivämäärän paikkamerkki 4"/>
          <p:cNvSpPr>
            <a:spLocks noGrp="1"/>
          </p:cNvSpPr>
          <p:nvPr>
            <p:ph type="dt" sz="half" idx="2"/>
          </p:nvPr>
        </p:nvSpPr>
        <p:spPr>
          <a:xfrm>
            <a:off x="6727825" y="6408738"/>
            <a:ext cx="1919288" cy="365125"/>
          </a:xfrm>
          <a:prstGeom prst="rect">
            <a:avLst/>
          </a:prstGeom>
        </p:spPr>
        <p:txBody>
          <a:bodyPr vert="horz" anchor="b"/>
          <a:lstStyle>
            <a:lvl1pPr eaLnBrk="1" fontAlgn="auto" hangingPunct="1">
              <a:spcBef>
                <a:spcPts val="0"/>
              </a:spcBef>
              <a:spcAft>
                <a:spcPts val="0"/>
              </a:spcAft>
              <a:defRPr sz="1000">
                <a:solidFill>
                  <a:schemeClr val="tx1"/>
                </a:solidFill>
                <a:latin typeface="+mn-lt"/>
                <a:cs typeface="+mn-cs"/>
              </a:defRPr>
            </a:lvl1pPr>
            <a:extLst/>
          </a:lstStyle>
          <a:p>
            <a:pPr>
              <a:defRPr/>
            </a:pPr>
            <a:fld id="{8C530BC7-86E9-4DCE-8387-2474DC98DC79}" type="datetime1">
              <a:rPr lang="fi-FI"/>
              <a:pPr>
                <a:defRPr/>
              </a:pPr>
              <a:t>26.1.2016</a:t>
            </a:fld>
            <a:endParaRPr lang="fi-FI"/>
          </a:p>
        </p:txBody>
      </p:sp>
      <p:sp>
        <p:nvSpPr>
          <p:cNvPr id="24" name="Alatunnisteen paikkamerkki 5"/>
          <p:cNvSpPr>
            <a:spLocks noGrp="1"/>
          </p:cNvSpPr>
          <p:nvPr>
            <p:ph type="ftr" sz="quarter" idx="3"/>
          </p:nvPr>
        </p:nvSpPr>
        <p:spPr>
          <a:xfrm>
            <a:off x="4379913" y="6408738"/>
            <a:ext cx="2351087" cy="365125"/>
          </a:xfrm>
          <a:prstGeom prst="rect">
            <a:avLst/>
          </a:prstGeom>
        </p:spPr>
        <p:txBody>
          <a:bodyPr vert="horz" anchor="b"/>
          <a:lstStyle>
            <a:lvl1pPr algn="r" eaLnBrk="1" fontAlgn="auto" hangingPunct="1">
              <a:spcBef>
                <a:spcPts val="0"/>
              </a:spcBef>
              <a:spcAft>
                <a:spcPts val="0"/>
              </a:spcAft>
              <a:defRPr sz="1000">
                <a:solidFill>
                  <a:schemeClr val="tx1"/>
                </a:solidFill>
                <a:latin typeface="+mn-lt"/>
                <a:cs typeface="+mn-cs"/>
              </a:defRPr>
            </a:lvl1pPr>
            <a:extLst/>
          </a:lstStyle>
          <a:p>
            <a:pPr>
              <a:defRPr/>
            </a:pPr>
            <a:r>
              <a:rPr lang="fi-FI"/>
              <a:t>www.ecvd.eu</a:t>
            </a:r>
          </a:p>
        </p:txBody>
      </p:sp>
      <p:sp>
        <p:nvSpPr>
          <p:cNvPr id="25" name="Dian numeron paikkamerkki 6"/>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latin typeface="+mn-lt"/>
              </a:defRPr>
            </a:lvl1pPr>
          </a:lstStyle>
          <a:p>
            <a:pPr>
              <a:defRPr/>
            </a:pPr>
            <a:fld id="{073FAAAA-B2FA-40CE-80B5-543BCCA120B2}" type="slidenum">
              <a:rPr lang="fi-FI" altLang="en-US"/>
              <a:pPr>
                <a:defRPr/>
              </a:pPr>
              <a:t>‹#›</a:t>
            </a:fld>
            <a:endParaRPr lang="fi-FI" altLang="en-US"/>
          </a:p>
        </p:txBody>
      </p:sp>
    </p:spTree>
  </p:cSld>
  <p:clrMap bg1="dk2" tx1="lt1" bg2="dk1"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hf sldNum="0" hdr="0" dt="0"/>
  <p:txStyles>
    <p:titleStyle>
      <a:lvl1pPr algn="l" rtl="0" eaLnBrk="0" fontAlgn="base" hangingPunct="0">
        <a:spcBef>
          <a:spcPct val="0"/>
        </a:spcBef>
        <a:spcAft>
          <a:spcPct val="0"/>
        </a:spcAft>
        <a:defRPr sz="4100" b="1" kern="1200">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Calibri" panose="020F0502020204030204" pitchFamily="34" charset="0"/>
        </a:defRPr>
      </a:lvl2pPr>
      <a:lvl3pPr algn="l" rtl="0" eaLnBrk="0" fontAlgn="base" hangingPunct="0">
        <a:spcBef>
          <a:spcPct val="0"/>
        </a:spcBef>
        <a:spcAft>
          <a:spcPct val="0"/>
        </a:spcAft>
        <a:defRPr sz="4100" b="1">
          <a:solidFill>
            <a:schemeClr val="tx2"/>
          </a:solidFill>
          <a:latin typeface="Calibri" panose="020F0502020204030204" pitchFamily="34" charset="0"/>
        </a:defRPr>
      </a:lvl3pPr>
      <a:lvl4pPr algn="l" rtl="0" eaLnBrk="0" fontAlgn="base" hangingPunct="0">
        <a:spcBef>
          <a:spcPct val="0"/>
        </a:spcBef>
        <a:spcAft>
          <a:spcPct val="0"/>
        </a:spcAft>
        <a:defRPr sz="4100" b="1">
          <a:solidFill>
            <a:schemeClr val="tx2"/>
          </a:solidFill>
          <a:latin typeface="Calibri" panose="020F0502020204030204" pitchFamily="34" charset="0"/>
        </a:defRPr>
      </a:lvl4pPr>
      <a:lvl5pPr algn="l" rtl="0" eaLnBrk="0" fontAlgn="base" hangingPunct="0">
        <a:spcBef>
          <a:spcPct val="0"/>
        </a:spcBef>
        <a:spcAft>
          <a:spcPct val="0"/>
        </a:spcAft>
        <a:defRPr sz="4100" b="1">
          <a:solidFill>
            <a:schemeClr val="tx2"/>
          </a:solidFill>
          <a:latin typeface="Calibri" panose="020F0502020204030204" pitchFamily="34" charset="0"/>
        </a:defRPr>
      </a:lvl5pPr>
      <a:lvl6pPr marL="457200" algn="l" rtl="0" fontAlgn="base">
        <a:spcBef>
          <a:spcPct val="0"/>
        </a:spcBef>
        <a:spcAft>
          <a:spcPct val="0"/>
        </a:spcAft>
        <a:defRPr sz="4100" b="1">
          <a:solidFill>
            <a:schemeClr val="tx2"/>
          </a:solidFill>
          <a:latin typeface="Calibri" panose="020F0502020204030204" pitchFamily="34" charset="0"/>
        </a:defRPr>
      </a:lvl6pPr>
      <a:lvl7pPr marL="914400" algn="l" rtl="0" fontAlgn="base">
        <a:spcBef>
          <a:spcPct val="0"/>
        </a:spcBef>
        <a:spcAft>
          <a:spcPct val="0"/>
        </a:spcAft>
        <a:defRPr sz="4100" b="1">
          <a:solidFill>
            <a:schemeClr val="tx2"/>
          </a:solidFill>
          <a:latin typeface="Calibri" panose="020F0502020204030204" pitchFamily="34" charset="0"/>
        </a:defRPr>
      </a:lvl7pPr>
      <a:lvl8pPr marL="1371600" algn="l" rtl="0" fontAlgn="base">
        <a:spcBef>
          <a:spcPct val="0"/>
        </a:spcBef>
        <a:spcAft>
          <a:spcPct val="0"/>
        </a:spcAft>
        <a:defRPr sz="4100" b="1">
          <a:solidFill>
            <a:schemeClr val="tx2"/>
          </a:solidFill>
          <a:latin typeface="Calibri" panose="020F0502020204030204" pitchFamily="34" charset="0"/>
        </a:defRPr>
      </a:lvl8pPr>
      <a:lvl9pPr marL="1828800" algn="l" rtl="0" fontAlgn="base">
        <a:spcBef>
          <a:spcPct val="0"/>
        </a:spcBef>
        <a:spcAft>
          <a:spcPct val="0"/>
        </a:spcAft>
        <a:defRPr sz="4100" b="1">
          <a:solidFill>
            <a:schemeClr val="tx2"/>
          </a:solidFill>
          <a:latin typeface="Calibri" panose="020F0502020204030204" pitchFamily="34" charset="0"/>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9"/>
          <p:cNvSpPr>
            <a:spLocks noGrp="1" noChangeArrowheads="1"/>
          </p:cNvSpPr>
          <p:nvPr>
            <p:ph type="ftr" sz="quarter" idx="11"/>
          </p:nvPr>
        </p:nvSpPr>
        <p:spPr bwMode="auto">
          <a:xfrm>
            <a:off x="3124200" y="6248400"/>
            <a:ext cx="2895600" cy="457200"/>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nb-NO" sz="1400" dirty="0" smtClean="0">
                <a:solidFill>
                  <a:schemeClr val="tx1"/>
                </a:solidFill>
                <a:effectLst>
                  <a:outerShdw blurRad="38100" dist="38100" dir="2700000" algn="tl">
                    <a:srgbClr val="000000"/>
                  </a:outerShdw>
                </a:effectLst>
                <a:latin typeface="Arial" charset="0"/>
                <a:cs typeface="Arial" charset="0"/>
              </a:rPr>
              <a:t>PVE 2014 </a:t>
            </a:r>
            <a:r>
              <a:rPr lang="nb-NO" sz="1400" dirty="0">
                <a:solidFill>
                  <a:schemeClr val="tx1"/>
                </a:solidFill>
                <a:effectLst>
                  <a:outerShdw blurRad="38100" dist="38100" dir="2700000" algn="tl">
                    <a:srgbClr val="000000"/>
                  </a:outerShdw>
                </a:effectLst>
                <a:latin typeface="Arial" charset="0"/>
                <a:cs typeface="Arial" charset="0"/>
              </a:rPr>
              <a:t>/ mcz</a:t>
            </a:r>
          </a:p>
        </p:txBody>
      </p:sp>
      <p:sp>
        <p:nvSpPr>
          <p:cNvPr id="4102" name="Rectangle 6"/>
          <p:cNvSpPr>
            <a:spLocks noGrp="1" noChangeArrowheads="1"/>
          </p:cNvSpPr>
          <p:nvPr>
            <p:ph type="ctrTitle" idx="4294967295"/>
          </p:nvPr>
        </p:nvSpPr>
        <p:spPr>
          <a:xfrm>
            <a:off x="685800" y="1989138"/>
            <a:ext cx="7772400" cy="2305050"/>
          </a:xfrm>
        </p:spPr>
        <p:txBody>
          <a:bodyPr wrap="square" lIns="91440" tIns="45720" rIns="91440" bIns="45720" numCol="1" anchor="b" anchorCtr="1" compatLnSpc="1">
            <a:prstTxWarp prst="textNoShape">
              <a:avLst/>
            </a:prstTxWarp>
          </a:bodyPr>
          <a:lstStyle/>
          <a:p>
            <a:pPr algn="ctr" eaLnBrk="1" hangingPunct="1">
              <a:defRPr/>
            </a:pPr>
            <a:r>
              <a:rPr lang="en-US" altLang="en-US" sz="4500" dirty="0" smtClean="0">
                <a:effectLst>
                  <a:outerShdw blurRad="38100" dist="38100" dir="2700000" algn="tl">
                    <a:srgbClr val="C0C0C0"/>
                  </a:outerShdw>
                </a:effectLst>
              </a:rPr>
              <a:t>PVE Continental Challenge </a:t>
            </a:r>
            <a:br>
              <a:rPr lang="en-US" altLang="en-US" sz="4500" dirty="0" smtClean="0">
                <a:effectLst>
                  <a:outerShdw blurRad="38100" dist="38100" dir="2700000" algn="tl">
                    <a:srgbClr val="C0C0C0"/>
                  </a:outerShdw>
                </a:effectLst>
              </a:rPr>
            </a:br>
            <a:r>
              <a:rPr lang="en-US" altLang="en-US" sz="4500" dirty="0" smtClean="0">
                <a:effectLst>
                  <a:outerShdw blurRad="38100" dist="38100" dir="2700000" algn="tl">
                    <a:srgbClr val="C0C0C0"/>
                  </a:outerShdw>
                </a:effectLst>
              </a:rPr>
              <a:t>in Sitting Volleyball</a:t>
            </a:r>
          </a:p>
        </p:txBody>
      </p:sp>
      <p:sp>
        <p:nvSpPr>
          <p:cNvPr id="4103" name="Rectangle 7"/>
          <p:cNvSpPr>
            <a:spLocks noGrp="1" noChangeArrowheads="1"/>
          </p:cNvSpPr>
          <p:nvPr>
            <p:ph type="subTitle" idx="4294967295"/>
          </p:nvPr>
        </p:nvSpPr>
        <p:spPr>
          <a:xfrm>
            <a:off x="1371600" y="4437063"/>
            <a:ext cx="6400800" cy="625475"/>
          </a:xfrm>
        </p:spPr>
        <p:txBody>
          <a:bodyPr/>
          <a:lstStyle/>
          <a:p>
            <a:pPr marL="109538" indent="0" algn="ctr" eaLnBrk="1" hangingPunct="1">
              <a:buFont typeface="Wingdings 3" panose="05040102010807070707" pitchFamily="18" charset="2"/>
              <a:buNone/>
              <a:defRPr/>
            </a:pPr>
            <a:r>
              <a:rPr lang="en-US" altLang="en-US" dirty="0" smtClean="0">
                <a:effectLst>
                  <a:outerShdw blurRad="38100" dist="38100" dir="2700000" algn="tl">
                    <a:srgbClr val="C0C0C0"/>
                  </a:outerShdw>
                </a:effectLst>
              </a:rPr>
              <a:t>Prospectus</a:t>
            </a:r>
          </a:p>
        </p:txBody>
      </p:sp>
      <p:pic>
        <p:nvPicPr>
          <p:cNvPr id="2253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23813"/>
            <a:ext cx="15843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bwMode="auto">
          <a:xfrm>
            <a:off x="3124200" y="6245225"/>
            <a:ext cx="2895600" cy="476250"/>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nb-NO" sz="1400" dirty="0">
                <a:effectLst>
                  <a:outerShdw blurRad="38100" dist="38100" dir="2700000" algn="tl">
                    <a:srgbClr val="000000"/>
                  </a:outerShdw>
                </a:effectLst>
                <a:latin typeface="Arial" charset="0"/>
                <a:cs typeface="Arial" charset="0"/>
              </a:rPr>
              <a:t>PVE 2014 / mcz</a:t>
            </a:r>
          </a:p>
        </p:txBody>
      </p:sp>
      <p:sp>
        <p:nvSpPr>
          <p:cNvPr id="46082" name="Rectangle 2"/>
          <p:cNvSpPr>
            <a:spLocks noGrp="1" noChangeArrowheads="1"/>
          </p:cNvSpPr>
          <p:nvPr>
            <p:ph type="title" idx="4294967295"/>
          </p:nvPr>
        </p:nvSpPr>
        <p:spPr/>
        <p:txBody>
          <a:bodyPr wrap="square" lIns="91440" tIns="45720" rIns="91440" bIns="45720" numCol="1" anchorCtr="1" compatLnSpc="1">
            <a:prstTxWarp prst="textNoShape">
              <a:avLst/>
            </a:prstTxWarp>
          </a:bodyPr>
          <a:lstStyle/>
          <a:p>
            <a:pPr eaLnBrk="1" hangingPunct="1">
              <a:defRPr/>
            </a:pPr>
            <a:r>
              <a:rPr lang="en-GB" altLang="en-US" smtClean="0">
                <a:effectLst>
                  <a:outerShdw blurRad="38100" dist="38100" dir="2700000" algn="tl">
                    <a:srgbClr val="C0C0C0"/>
                  </a:outerShdw>
                </a:effectLst>
              </a:rPr>
              <a:t>Accommodation	</a:t>
            </a:r>
          </a:p>
        </p:txBody>
      </p:sp>
      <p:sp>
        <p:nvSpPr>
          <p:cNvPr id="46083" name="Rectangle 3"/>
          <p:cNvSpPr>
            <a:spLocks noGrp="1" noChangeArrowheads="1"/>
          </p:cNvSpPr>
          <p:nvPr>
            <p:ph type="body" idx="4294967295"/>
          </p:nvPr>
        </p:nvSpPr>
        <p:spPr/>
        <p:txBody>
          <a:bodyPr/>
          <a:lstStyle/>
          <a:p>
            <a:pPr eaLnBrk="1" hangingPunct="1">
              <a:lnSpc>
                <a:spcPct val="90000"/>
              </a:lnSpc>
              <a:defRPr/>
            </a:pPr>
            <a:r>
              <a:rPr lang="en-GB" altLang="en-US" dirty="0" smtClean="0">
                <a:effectLst>
                  <a:outerShdw blurRad="38100" dist="38100" dir="2700000" algn="tl">
                    <a:srgbClr val="C0C0C0"/>
                  </a:outerShdw>
                </a:effectLst>
              </a:rPr>
              <a:t>LOC must prepare accommodation for team members in two or three bed rooms</a:t>
            </a:r>
          </a:p>
          <a:p>
            <a:pPr eaLnBrk="1" hangingPunct="1">
              <a:lnSpc>
                <a:spcPct val="90000"/>
              </a:lnSpc>
              <a:defRPr/>
            </a:pPr>
            <a:r>
              <a:rPr lang="en-GB" altLang="en-US" dirty="0" smtClean="0">
                <a:effectLst>
                  <a:outerShdw blurRad="38100" dist="38100" dir="2700000" algn="tl">
                    <a:srgbClr val="C0C0C0"/>
                  </a:outerShdw>
                </a:effectLst>
              </a:rPr>
              <a:t>LOC must prepare accommodation for international referees in single bed rooms</a:t>
            </a:r>
          </a:p>
          <a:p>
            <a:pPr eaLnBrk="1" hangingPunct="1">
              <a:lnSpc>
                <a:spcPct val="90000"/>
              </a:lnSpc>
              <a:defRPr/>
            </a:pPr>
            <a:r>
              <a:rPr lang="en-GB" altLang="en-US" dirty="0" smtClean="0">
                <a:effectLst>
                  <a:outerShdw blurRad="38100" dist="38100" dir="2700000" algn="tl">
                    <a:srgbClr val="C0C0C0"/>
                  </a:outerShdw>
                </a:effectLst>
              </a:rPr>
              <a:t>LOC must prepare accommodation for PVE officers in single bed rooms</a:t>
            </a:r>
          </a:p>
          <a:p>
            <a:pPr eaLnBrk="1" hangingPunct="1">
              <a:lnSpc>
                <a:spcPct val="90000"/>
              </a:lnSpc>
              <a:defRPr/>
            </a:pPr>
            <a:r>
              <a:rPr lang="en-GB" altLang="en-US" dirty="0" smtClean="0">
                <a:effectLst>
                  <a:outerShdw blurRad="38100" dist="38100" dir="2700000" algn="tl">
                    <a:srgbClr val="C0C0C0"/>
                  </a:outerShdw>
                </a:effectLst>
              </a:rPr>
              <a:t>LOC must offer accommodation for international guests at their own cost.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bwMode="auto">
          <a:xfrm>
            <a:off x="3124200" y="6245225"/>
            <a:ext cx="2895600" cy="476250"/>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nb-NO" sz="1400" dirty="0">
                <a:effectLst>
                  <a:outerShdw blurRad="38100" dist="38100" dir="2700000" algn="tl">
                    <a:srgbClr val="000000"/>
                  </a:outerShdw>
                </a:effectLst>
                <a:latin typeface="Arial" charset="0"/>
                <a:cs typeface="Arial" charset="0"/>
              </a:rPr>
              <a:t>PVE 2014 / mcz</a:t>
            </a:r>
          </a:p>
        </p:txBody>
      </p:sp>
      <p:sp>
        <p:nvSpPr>
          <p:cNvPr id="49154" name="Rectangle 2"/>
          <p:cNvSpPr>
            <a:spLocks noGrp="1" noChangeArrowheads="1"/>
          </p:cNvSpPr>
          <p:nvPr>
            <p:ph type="title" idx="4294967295"/>
          </p:nvPr>
        </p:nvSpPr>
        <p:spPr/>
        <p:txBody>
          <a:bodyPr wrap="square" lIns="91440" tIns="45720" rIns="91440" bIns="45720" numCol="1" anchorCtr="1" compatLnSpc="1">
            <a:prstTxWarp prst="textNoShape">
              <a:avLst/>
            </a:prstTxWarp>
          </a:bodyPr>
          <a:lstStyle/>
          <a:p>
            <a:pPr eaLnBrk="1" hangingPunct="1">
              <a:defRPr/>
            </a:pPr>
            <a:r>
              <a:rPr lang="en-GB" altLang="en-US" smtClean="0">
                <a:effectLst>
                  <a:outerShdw blurRad="38100" dist="38100" dir="2700000" algn="tl">
                    <a:srgbClr val="C0C0C0"/>
                  </a:outerShdw>
                </a:effectLst>
              </a:rPr>
              <a:t>Meals 	</a:t>
            </a:r>
          </a:p>
        </p:txBody>
      </p:sp>
      <p:sp>
        <p:nvSpPr>
          <p:cNvPr id="49155" name="Rectangle 3"/>
          <p:cNvSpPr>
            <a:spLocks noGrp="1" noChangeArrowheads="1"/>
          </p:cNvSpPr>
          <p:nvPr>
            <p:ph type="body" idx="4294967295"/>
          </p:nvPr>
        </p:nvSpPr>
        <p:spPr/>
        <p:txBody>
          <a:bodyPr/>
          <a:lstStyle/>
          <a:p>
            <a:pPr eaLnBrk="1" hangingPunct="1">
              <a:defRPr/>
            </a:pPr>
            <a:r>
              <a:rPr lang="en-GB" altLang="en-US" sz="2300" smtClean="0">
                <a:effectLst>
                  <a:outerShdw blurRad="38100" dist="38100" dir="2700000" algn="tl">
                    <a:srgbClr val="C0C0C0"/>
                  </a:outerShdw>
                </a:effectLst>
              </a:rPr>
              <a:t>LOC must prepare 3 meals every day</a:t>
            </a:r>
          </a:p>
          <a:p>
            <a:pPr lvl="1" eaLnBrk="1" hangingPunct="1">
              <a:defRPr/>
            </a:pPr>
            <a:r>
              <a:rPr lang="en-GB" altLang="en-US" sz="2100" smtClean="0">
                <a:effectLst>
                  <a:outerShdw blurRad="38100" dist="38100" dir="2700000" algn="tl">
                    <a:srgbClr val="C0C0C0"/>
                  </a:outerShdw>
                </a:effectLst>
              </a:rPr>
              <a:t>Breakfast must start at the latest 3 hours before the first match every day</a:t>
            </a:r>
          </a:p>
          <a:p>
            <a:pPr lvl="1" eaLnBrk="1" hangingPunct="1">
              <a:defRPr/>
            </a:pPr>
            <a:r>
              <a:rPr lang="en-GB" altLang="en-US" sz="2100" smtClean="0">
                <a:effectLst>
                  <a:outerShdw blurRad="38100" dist="38100" dir="2700000" algn="tl">
                    <a:srgbClr val="C0C0C0"/>
                  </a:outerShdw>
                </a:effectLst>
              </a:rPr>
              <a:t>Lunch must be possible to start at least three hours before the teams’ next match</a:t>
            </a:r>
          </a:p>
          <a:p>
            <a:pPr lvl="1" eaLnBrk="1" hangingPunct="1">
              <a:defRPr/>
            </a:pPr>
            <a:r>
              <a:rPr lang="en-GB" altLang="en-US" sz="2100" smtClean="0">
                <a:effectLst>
                  <a:outerShdw blurRad="38100" dist="38100" dir="2700000" algn="tl">
                    <a:srgbClr val="C0C0C0"/>
                  </a:outerShdw>
                </a:effectLst>
              </a:rPr>
              <a:t>Dinner must be possible to start one hour after the end of the last match</a:t>
            </a:r>
          </a:p>
          <a:p>
            <a:pPr eaLnBrk="1" hangingPunct="1">
              <a:defRPr/>
            </a:pPr>
            <a:r>
              <a:rPr lang="en-GB" altLang="en-US" sz="2300" smtClean="0">
                <a:effectLst>
                  <a:outerShdw blurRad="38100" dist="38100" dir="2700000" algn="tl">
                    <a:srgbClr val="C0C0C0"/>
                  </a:outerShdw>
                </a:effectLst>
              </a:rPr>
              <a:t>There must be alternatives for ethnic requirement</a:t>
            </a:r>
          </a:p>
          <a:p>
            <a:pPr lvl="1" eaLnBrk="1" hangingPunct="1">
              <a:defRPr/>
            </a:pPr>
            <a:r>
              <a:rPr lang="en-GB" altLang="en-US" sz="2100" smtClean="0">
                <a:effectLst>
                  <a:outerShdw blurRad="38100" dist="38100" dir="2700000" algn="tl">
                    <a:srgbClr val="C0C0C0"/>
                  </a:outerShdw>
                </a:effectLst>
              </a:rPr>
              <a:t>All food must be labelled for ethnic requirement</a:t>
            </a:r>
          </a:p>
          <a:p>
            <a:pPr eaLnBrk="1" hangingPunct="1">
              <a:defRPr/>
            </a:pPr>
            <a:r>
              <a:rPr lang="en-GB" altLang="en-US" sz="2300" smtClean="0">
                <a:effectLst>
                  <a:outerShdw blurRad="38100" dist="38100" dir="2700000" algn="tl">
                    <a:srgbClr val="C0C0C0"/>
                  </a:outerShdw>
                </a:effectLst>
              </a:rPr>
              <a:t>One of the meals must be hot meal (dinner)</a:t>
            </a:r>
          </a:p>
          <a:p>
            <a:pPr eaLnBrk="1" hangingPunct="1">
              <a:defRPr/>
            </a:pPr>
            <a:endParaRPr lang="en-GB" altLang="en-US" sz="2300" smtClean="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bwMode="auto">
          <a:xfrm>
            <a:off x="3124200" y="6245225"/>
            <a:ext cx="2895600" cy="476250"/>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nb-NO" sz="1400" dirty="0">
                <a:effectLst>
                  <a:outerShdw blurRad="38100" dist="38100" dir="2700000" algn="tl">
                    <a:srgbClr val="000000"/>
                  </a:outerShdw>
                </a:effectLst>
                <a:latin typeface="Arial" charset="0"/>
                <a:cs typeface="Arial" charset="0"/>
              </a:rPr>
              <a:t>PVE 2014 / mcz</a:t>
            </a:r>
          </a:p>
        </p:txBody>
      </p:sp>
      <p:sp>
        <p:nvSpPr>
          <p:cNvPr id="48130" name="Rectangle 2"/>
          <p:cNvSpPr>
            <a:spLocks noGrp="1" noChangeArrowheads="1"/>
          </p:cNvSpPr>
          <p:nvPr>
            <p:ph type="title" idx="4294967295"/>
          </p:nvPr>
        </p:nvSpPr>
        <p:spPr/>
        <p:txBody>
          <a:bodyPr wrap="square" lIns="91440" tIns="45720" rIns="91440" bIns="45720" numCol="1" anchorCtr="1" compatLnSpc="1">
            <a:prstTxWarp prst="textNoShape">
              <a:avLst/>
            </a:prstTxWarp>
          </a:bodyPr>
          <a:lstStyle/>
          <a:p>
            <a:pPr eaLnBrk="1" hangingPunct="1">
              <a:defRPr/>
            </a:pPr>
            <a:r>
              <a:rPr lang="en-GB" altLang="en-US" smtClean="0">
                <a:effectLst>
                  <a:outerShdw blurRad="38100" dist="38100" dir="2700000" algn="tl">
                    <a:srgbClr val="C0C0C0"/>
                  </a:outerShdw>
                </a:effectLst>
              </a:rPr>
              <a:t>Transport 	</a:t>
            </a:r>
          </a:p>
        </p:txBody>
      </p:sp>
      <p:sp>
        <p:nvSpPr>
          <p:cNvPr id="48131" name="Rectangle 3"/>
          <p:cNvSpPr>
            <a:spLocks noGrp="1" noChangeArrowheads="1"/>
          </p:cNvSpPr>
          <p:nvPr>
            <p:ph type="body" idx="4294967295"/>
          </p:nvPr>
        </p:nvSpPr>
        <p:spPr/>
        <p:txBody>
          <a:bodyPr/>
          <a:lstStyle/>
          <a:p>
            <a:pPr eaLnBrk="1" hangingPunct="1">
              <a:lnSpc>
                <a:spcPct val="90000"/>
              </a:lnSpc>
              <a:defRPr/>
            </a:pPr>
            <a:r>
              <a:rPr lang="en-GB" altLang="en-US" sz="2000" dirty="0" smtClean="0">
                <a:effectLst>
                  <a:outerShdw blurRad="38100" dist="38100" dir="2700000" algn="tl">
                    <a:srgbClr val="C0C0C0"/>
                  </a:outerShdw>
                </a:effectLst>
              </a:rPr>
              <a:t>LOC must prepare transport</a:t>
            </a:r>
          </a:p>
          <a:p>
            <a:pPr lvl="1" eaLnBrk="1" hangingPunct="1">
              <a:lnSpc>
                <a:spcPct val="90000"/>
              </a:lnSpc>
              <a:defRPr/>
            </a:pPr>
            <a:r>
              <a:rPr lang="en-GB" altLang="en-US" sz="1800" dirty="0" smtClean="0">
                <a:effectLst>
                  <a:outerShdw blurRad="38100" dist="38100" dir="2700000" algn="tl">
                    <a:srgbClr val="C0C0C0"/>
                  </a:outerShdw>
                </a:effectLst>
              </a:rPr>
              <a:t>On arrival and departure from / to the nearest international port of entry and to the Championship city.</a:t>
            </a:r>
          </a:p>
          <a:p>
            <a:pPr lvl="2" eaLnBrk="1" hangingPunct="1">
              <a:lnSpc>
                <a:spcPct val="90000"/>
              </a:lnSpc>
              <a:defRPr/>
            </a:pPr>
            <a:r>
              <a:rPr lang="en-GB" altLang="en-US" sz="1700" dirty="0" smtClean="0">
                <a:effectLst>
                  <a:outerShdw blurRad="38100" dist="38100" dir="2700000" algn="tl">
                    <a:srgbClr val="C0C0C0"/>
                  </a:outerShdw>
                </a:effectLst>
              </a:rPr>
              <a:t>The distance should not be more than 3 hours by bus in rush hour traffic.</a:t>
            </a:r>
          </a:p>
          <a:p>
            <a:pPr lvl="1" eaLnBrk="1" hangingPunct="1">
              <a:lnSpc>
                <a:spcPct val="90000"/>
              </a:lnSpc>
              <a:defRPr/>
            </a:pPr>
            <a:r>
              <a:rPr lang="en-GB" altLang="en-US" sz="1800" dirty="0" smtClean="0">
                <a:effectLst>
                  <a:outerShdw blurRad="38100" dist="38100" dir="2700000" algn="tl">
                    <a:srgbClr val="C0C0C0"/>
                  </a:outerShdw>
                </a:effectLst>
              </a:rPr>
              <a:t>During the Championship, every half hour between the Championship venue, training venue and accommodation.</a:t>
            </a:r>
          </a:p>
          <a:p>
            <a:pPr lvl="2" eaLnBrk="1" hangingPunct="1">
              <a:lnSpc>
                <a:spcPct val="90000"/>
              </a:lnSpc>
              <a:defRPr/>
            </a:pPr>
            <a:r>
              <a:rPr lang="en-GB" altLang="en-US" sz="1700" dirty="0" smtClean="0">
                <a:effectLst>
                  <a:outerShdw blurRad="38100" dist="38100" dir="2700000" algn="tl">
                    <a:srgbClr val="C0C0C0"/>
                  </a:outerShdw>
                </a:effectLst>
              </a:rPr>
              <a:t>The distance should not be more then ½ hour one way by bus in rush hour traffic.</a:t>
            </a:r>
          </a:p>
          <a:p>
            <a:pPr lvl="2" eaLnBrk="1" hangingPunct="1">
              <a:lnSpc>
                <a:spcPct val="90000"/>
              </a:lnSpc>
              <a:defRPr/>
            </a:pPr>
            <a:r>
              <a:rPr lang="en-GB" altLang="en-US" sz="1700" dirty="0" smtClean="0">
                <a:effectLst>
                  <a:outerShdw blurRad="38100" dist="38100" dir="2700000" algn="tl">
                    <a:srgbClr val="C0C0C0"/>
                  </a:outerShdw>
                </a:effectLst>
              </a:rPr>
              <a:t>The transportation must start 1 ½ hour before the first match each day.</a:t>
            </a:r>
          </a:p>
          <a:p>
            <a:pPr lvl="3" eaLnBrk="1" hangingPunct="1">
              <a:lnSpc>
                <a:spcPct val="90000"/>
              </a:lnSpc>
              <a:defRPr/>
            </a:pPr>
            <a:r>
              <a:rPr lang="en-GB" altLang="en-US" sz="1500" dirty="0" smtClean="0">
                <a:effectLst>
                  <a:outerShdw blurRad="38100" dist="38100" dir="2700000" algn="tl">
                    <a:srgbClr val="C0C0C0"/>
                  </a:outerShdw>
                </a:effectLst>
              </a:rPr>
              <a:t>The first arrival in the main venue every day must be 1 hour before the start of the first match.</a:t>
            </a:r>
          </a:p>
          <a:p>
            <a:pPr lvl="2" eaLnBrk="1" hangingPunct="1">
              <a:lnSpc>
                <a:spcPct val="90000"/>
              </a:lnSpc>
              <a:defRPr/>
            </a:pPr>
            <a:r>
              <a:rPr lang="en-GB" altLang="en-US" sz="1700" dirty="0" smtClean="0">
                <a:effectLst>
                  <a:outerShdw blurRad="38100" dist="38100" dir="2700000" algn="tl">
                    <a:srgbClr val="C0C0C0"/>
                  </a:outerShdw>
                </a:effectLst>
              </a:rPr>
              <a:t>The transportation from the venue must end at the earliest ¾ hour after the end of the last match if the teams require it.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bwMode="auto">
          <a:xfrm>
            <a:off x="3124200" y="6245225"/>
            <a:ext cx="2895600" cy="476250"/>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nb-NO" sz="1400" dirty="0">
                <a:effectLst>
                  <a:outerShdw blurRad="38100" dist="38100" dir="2700000" algn="tl">
                    <a:srgbClr val="000000"/>
                  </a:outerShdw>
                </a:effectLst>
                <a:latin typeface="Arial" charset="0"/>
                <a:cs typeface="Arial" charset="0"/>
              </a:rPr>
              <a:t>PVE 2014 / mcz</a:t>
            </a:r>
          </a:p>
        </p:txBody>
      </p:sp>
      <p:sp>
        <p:nvSpPr>
          <p:cNvPr id="45058" name="Rectangle 2"/>
          <p:cNvSpPr>
            <a:spLocks noGrp="1" noChangeArrowheads="1"/>
          </p:cNvSpPr>
          <p:nvPr>
            <p:ph type="title" idx="4294967295"/>
          </p:nvPr>
        </p:nvSpPr>
        <p:spPr/>
        <p:txBody>
          <a:bodyPr wrap="square" lIns="91440" tIns="45720" rIns="91440" bIns="45720" numCol="1" anchorCtr="1" compatLnSpc="1">
            <a:prstTxWarp prst="textNoShape">
              <a:avLst/>
            </a:prstTxWarp>
          </a:bodyPr>
          <a:lstStyle/>
          <a:p>
            <a:pPr eaLnBrk="1" hangingPunct="1">
              <a:defRPr/>
            </a:pPr>
            <a:r>
              <a:rPr lang="en-GB" altLang="en-US" smtClean="0">
                <a:effectLst>
                  <a:outerShdw blurRad="38100" dist="38100" dir="2700000" algn="tl">
                    <a:srgbClr val="C0C0C0"/>
                  </a:outerShdw>
                </a:effectLst>
              </a:rPr>
              <a:t>Ceremonies	</a:t>
            </a:r>
          </a:p>
        </p:txBody>
      </p:sp>
      <p:sp>
        <p:nvSpPr>
          <p:cNvPr id="45059" name="Rectangle 3"/>
          <p:cNvSpPr>
            <a:spLocks noGrp="1" noChangeArrowheads="1"/>
          </p:cNvSpPr>
          <p:nvPr>
            <p:ph type="body" idx="4294967295"/>
          </p:nvPr>
        </p:nvSpPr>
        <p:spPr/>
        <p:txBody>
          <a:bodyPr/>
          <a:lstStyle/>
          <a:p>
            <a:pPr eaLnBrk="1" hangingPunct="1">
              <a:defRPr/>
            </a:pPr>
            <a:r>
              <a:rPr lang="en-GB" altLang="en-US" smtClean="0">
                <a:effectLst>
                  <a:outerShdw blurRad="38100" dist="38100" dir="2700000" algn="tl">
                    <a:srgbClr val="C0C0C0"/>
                  </a:outerShdw>
                </a:effectLst>
              </a:rPr>
              <a:t>LOC must prepare</a:t>
            </a:r>
          </a:p>
          <a:p>
            <a:pPr lvl="1" eaLnBrk="1" hangingPunct="1">
              <a:defRPr/>
            </a:pPr>
            <a:r>
              <a:rPr lang="en-GB" altLang="en-US" smtClean="0">
                <a:effectLst>
                  <a:outerShdw blurRad="38100" dist="38100" dir="2700000" algn="tl">
                    <a:srgbClr val="C0C0C0"/>
                  </a:outerShdw>
                </a:effectLst>
              </a:rPr>
              <a:t>Opening ceremony with</a:t>
            </a:r>
          </a:p>
          <a:p>
            <a:pPr lvl="2" eaLnBrk="1" hangingPunct="1">
              <a:defRPr/>
            </a:pPr>
            <a:r>
              <a:rPr lang="en-GB" altLang="en-US" smtClean="0">
                <a:effectLst>
                  <a:outerShdw blurRad="38100" dist="38100" dir="2700000" algn="tl">
                    <a:srgbClr val="C0C0C0"/>
                  </a:outerShdw>
                </a:effectLst>
              </a:rPr>
              <a:t>Presentation of the teams</a:t>
            </a:r>
          </a:p>
          <a:p>
            <a:pPr lvl="2" eaLnBrk="1" hangingPunct="1">
              <a:defRPr/>
            </a:pPr>
            <a:r>
              <a:rPr lang="en-GB" altLang="en-US" smtClean="0">
                <a:effectLst>
                  <a:outerShdw blurRad="38100" dist="38100" dir="2700000" algn="tl">
                    <a:srgbClr val="C0C0C0"/>
                  </a:outerShdw>
                </a:effectLst>
              </a:rPr>
              <a:t>Cultural program</a:t>
            </a:r>
          </a:p>
          <a:p>
            <a:pPr lvl="1" eaLnBrk="1" hangingPunct="1">
              <a:defRPr/>
            </a:pPr>
            <a:r>
              <a:rPr lang="en-GB" altLang="en-US" smtClean="0">
                <a:effectLst>
                  <a:outerShdw blurRad="38100" dist="38100" dir="2700000" algn="tl">
                    <a:srgbClr val="C0C0C0"/>
                  </a:outerShdw>
                </a:effectLst>
              </a:rPr>
              <a:t>International playing protocol for each match</a:t>
            </a:r>
          </a:p>
          <a:p>
            <a:pPr lvl="1" eaLnBrk="1" hangingPunct="1">
              <a:defRPr/>
            </a:pPr>
            <a:r>
              <a:rPr lang="en-GB" altLang="en-US" smtClean="0">
                <a:effectLst>
                  <a:outerShdw blurRad="38100" dist="38100" dir="2700000" algn="tl">
                    <a:srgbClr val="C0C0C0"/>
                  </a:outerShdw>
                </a:effectLst>
              </a:rPr>
              <a:t>Closing ceremony with distribution of awards to all participating teams and to team members of the 3 first places.</a:t>
            </a:r>
          </a:p>
          <a:p>
            <a:pPr lvl="1" eaLnBrk="1" hangingPunct="1">
              <a:defRPr/>
            </a:pPr>
            <a:r>
              <a:rPr lang="en-GB" altLang="en-US" smtClean="0">
                <a:effectLst>
                  <a:outerShdw blurRad="38100" dist="38100" dir="2700000" algn="tl">
                    <a:srgbClr val="C0C0C0"/>
                  </a:outerShdw>
                </a:effectLst>
              </a:rPr>
              <a:t>Farewell party on the last evening</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bwMode="auto">
          <a:xfrm>
            <a:off x="3124200" y="6245225"/>
            <a:ext cx="2895600" cy="476250"/>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nb-NO" sz="1400" dirty="0">
                <a:effectLst>
                  <a:outerShdw blurRad="38100" dist="38100" dir="2700000" algn="tl">
                    <a:srgbClr val="000000"/>
                  </a:outerShdw>
                </a:effectLst>
                <a:latin typeface="Arial" charset="0"/>
                <a:cs typeface="Arial" charset="0"/>
              </a:rPr>
              <a:t>PVE 2014 / mcz</a:t>
            </a:r>
          </a:p>
        </p:txBody>
      </p:sp>
      <p:sp>
        <p:nvSpPr>
          <p:cNvPr id="47106" name="Rectangle 2"/>
          <p:cNvSpPr>
            <a:spLocks noGrp="1" noChangeArrowheads="1"/>
          </p:cNvSpPr>
          <p:nvPr>
            <p:ph type="title" idx="4294967295"/>
          </p:nvPr>
        </p:nvSpPr>
        <p:spPr/>
        <p:txBody>
          <a:bodyPr wrap="square" lIns="91440" tIns="45720" rIns="91440" bIns="45720" numCol="1" anchorCtr="1" compatLnSpc="1">
            <a:prstTxWarp prst="textNoShape">
              <a:avLst/>
            </a:prstTxWarp>
          </a:bodyPr>
          <a:lstStyle/>
          <a:p>
            <a:pPr eaLnBrk="1" hangingPunct="1">
              <a:defRPr/>
            </a:pPr>
            <a:r>
              <a:rPr lang="en-GB" altLang="en-US" smtClean="0">
                <a:effectLst>
                  <a:outerShdw blurRad="38100" dist="38100" dir="2700000" algn="tl">
                    <a:srgbClr val="C0C0C0"/>
                  </a:outerShdw>
                </a:effectLst>
              </a:rPr>
              <a:t>Meetings	</a:t>
            </a:r>
          </a:p>
        </p:txBody>
      </p:sp>
      <p:sp>
        <p:nvSpPr>
          <p:cNvPr id="47107" name="Rectangle 3"/>
          <p:cNvSpPr>
            <a:spLocks noGrp="1" noChangeArrowheads="1"/>
          </p:cNvSpPr>
          <p:nvPr>
            <p:ph type="body" idx="4294967295"/>
          </p:nvPr>
        </p:nvSpPr>
        <p:spPr/>
        <p:txBody>
          <a:bodyPr/>
          <a:lstStyle/>
          <a:p>
            <a:pPr eaLnBrk="1" hangingPunct="1">
              <a:defRPr/>
            </a:pPr>
            <a:r>
              <a:rPr lang="en-GB" altLang="en-US" dirty="0" smtClean="0">
                <a:effectLst>
                  <a:outerShdw blurRad="38100" dist="38100" dir="2700000" algn="tl">
                    <a:srgbClr val="C0C0C0"/>
                  </a:outerShdw>
                </a:effectLst>
              </a:rPr>
              <a:t>LOC must prepare meeting rooms for</a:t>
            </a:r>
          </a:p>
          <a:p>
            <a:pPr lvl="1" eaLnBrk="1" hangingPunct="1">
              <a:defRPr/>
            </a:pPr>
            <a:r>
              <a:rPr lang="en-GB" altLang="en-US" dirty="0" smtClean="0">
                <a:effectLst>
                  <a:outerShdw blurRad="38100" dist="38100" dir="2700000" algn="tl">
                    <a:srgbClr val="C0C0C0"/>
                  </a:outerShdw>
                </a:effectLst>
              </a:rPr>
              <a:t>Technical meeting for 60 persons</a:t>
            </a:r>
          </a:p>
          <a:p>
            <a:pPr lvl="1" eaLnBrk="1" hangingPunct="1">
              <a:defRPr/>
            </a:pPr>
            <a:r>
              <a:rPr lang="en-GB" altLang="en-US" dirty="0" smtClean="0">
                <a:effectLst>
                  <a:outerShdw blurRad="38100" dist="38100" dir="2700000" algn="tl">
                    <a:srgbClr val="C0C0C0"/>
                  </a:outerShdw>
                </a:effectLst>
              </a:rPr>
              <a:t>Referee meetings for 25 persons</a:t>
            </a:r>
          </a:p>
          <a:p>
            <a:pPr lvl="1" eaLnBrk="1" hangingPunct="1">
              <a:defRPr/>
            </a:pPr>
            <a:r>
              <a:rPr lang="en-GB" altLang="en-US" dirty="0" smtClean="0">
                <a:effectLst>
                  <a:outerShdw blurRad="38100" dist="38100" dir="2700000" algn="tl">
                    <a:srgbClr val="C0C0C0"/>
                  </a:outerShdw>
                </a:effectLst>
              </a:rPr>
              <a:t>PVE board meetings for 10 persons</a:t>
            </a:r>
          </a:p>
          <a:p>
            <a:pPr eaLnBrk="1" hangingPunct="1">
              <a:defRPr/>
            </a:pPr>
            <a:r>
              <a:rPr lang="en-GB" altLang="en-US" dirty="0" smtClean="0">
                <a:effectLst>
                  <a:outerShdw blurRad="38100" dist="38100" dir="2700000" algn="tl">
                    <a:srgbClr val="C0C0C0"/>
                  </a:outerShdw>
                </a:effectLst>
              </a:rPr>
              <a:t>Minimum equipment in the meetings:</a:t>
            </a:r>
          </a:p>
          <a:p>
            <a:pPr lvl="1" eaLnBrk="1" hangingPunct="1">
              <a:defRPr/>
            </a:pPr>
            <a:r>
              <a:rPr lang="en-GB" altLang="en-US" dirty="0" smtClean="0">
                <a:effectLst>
                  <a:outerShdw blurRad="38100" dist="38100" dir="2700000" algn="tl">
                    <a:srgbClr val="C0C0C0"/>
                  </a:outerShdw>
                </a:effectLst>
              </a:rPr>
              <a:t>Microphones/speakers</a:t>
            </a:r>
          </a:p>
          <a:p>
            <a:pPr lvl="1" eaLnBrk="1" hangingPunct="1">
              <a:defRPr/>
            </a:pPr>
            <a:r>
              <a:rPr lang="en-GB" altLang="en-US" dirty="0" smtClean="0">
                <a:effectLst>
                  <a:outerShdw blurRad="38100" dist="38100" dir="2700000" algn="tl">
                    <a:srgbClr val="C0C0C0"/>
                  </a:outerShdw>
                </a:effectLst>
              </a:rPr>
              <a:t>Computer</a:t>
            </a:r>
          </a:p>
          <a:p>
            <a:pPr lvl="1" eaLnBrk="1" hangingPunct="1">
              <a:defRPr/>
            </a:pPr>
            <a:r>
              <a:rPr lang="en-GB" altLang="en-US" dirty="0" smtClean="0">
                <a:effectLst>
                  <a:outerShdw blurRad="38100" dist="38100" dir="2700000" algn="tl">
                    <a:srgbClr val="C0C0C0"/>
                  </a:outerShdw>
                </a:effectLst>
              </a:rPr>
              <a:t>Electronic projector</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bwMode="auto">
          <a:xfrm>
            <a:off x="3124200" y="6245225"/>
            <a:ext cx="2895600" cy="476250"/>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nb-NO" sz="1400" dirty="0">
                <a:effectLst>
                  <a:outerShdw blurRad="38100" dist="38100" dir="2700000" algn="tl">
                    <a:srgbClr val="000000"/>
                  </a:outerShdw>
                </a:effectLst>
                <a:latin typeface="Arial" charset="0"/>
                <a:cs typeface="Arial" charset="0"/>
              </a:rPr>
              <a:t>PVE 2014 / mcz</a:t>
            </a:r>
          </a:p>
        </p:txBody>
      </p:sp>
      <p:sp>
        <p:nvSpPr>
          <p:cNvPr id="50178" name="Rectangle 2"/>
          <p:cNvSpPr>
            <a:spLocks noGrp="1" noChangeArrowheads="1"/>
          </p:cNvSpPr>
          <p:nvPr>
            <p:ph type="title" idx="4294967295"/>
          </p:nvPr>
        </p:nvSpPr>
        <p:spPr/>
        <p:txBody>
          <a:bodyPr wrap="square" lIns="91440" tIns="45720" rIns="91440" bIns="45720" numCol="1" anchorCtr="1" compatLnSpc="1">
            <a:prstTxWarp prst="textNoShape">
              <a:avLst/>
            </a:prstTxWarp>
          </a:bodyPr>
          <a:lstStyle/>
          <a:p>
            <a:pPr eaLnBrk="1" hangingPunct="1">
              <a:defRPr/>
            </a:pPr>
            <a:r>
              <a:rPr lang="en-GB" altLang="en-US" smtClean="0">
                <a:effectLst>
                  <a:outerShdw blurRad="38100" dist="38100" dir="2700000" algn="tl">
                    <a:srgbClr val="C0C0C0"/>
                  </a:outerShdw>
                </a:effectLst>
              </a:rPr>
              <a:t>Teams and officials	</a:t>
            </a:r>
          </a:p>
        </p:txBody>
      </p:sp>
      <p:sp>
        <p:nvSpPr>
          <p:cNvPr id="50179" name="Rectangle 3"/>
          <p:cNvSpPr>
            <a:spLocks noGrp="1" noChangeArrowheads="1"/>
          </p:cNvSpPr>
          <p:nvPr>
            <p:ph type="body" idx="4294967295"/>
          </p:nvPr>
        </p:nvSpPr>
        <p:spPr/>
        <p:txBody>
          <a:bodyPr/>
          <a:lstStyle/>
          <a:p>
            <a:pPr eaLnBrk="1" hangingPunct="1">
              <a:lnSpc>
                <a:spcPct val="80000"/>
              </a:lnSpc>
              <a:defRPr/>
            </a:pPr>
            <a:r>
              <a:rPr lang="en-GB" altLang="en-US" sz="2300" dirty="0" smtClean="0">
                <a:effectLst>
                  <a:outerShdw blurRad="38100" dist="38100" dir="2700000" algn="tl">
                    <a:srgbClr val="C0C0C0"/>
                  </a:outerShdw>
                </a:effectLst>
              </a:rPr>
              <a:t>Each team is allowed to enter the Championship with 17 team members</a:t>
            </a:r>
          </a:p>
          <a:p>
            <a:pPr lvl="1" eaLnBrk="1" hangingPunct="1">
              <a:lnSpc>
                <a:spcPct val="80000"/>
              </a:lnSpc>
              <a:defRPr/>
            </a:pPr>
            <a:r>
              <a:rPr lang="en-GB" altLang="en-US" sz="2100" dirty="0" smtClean="0">
                <a:effectLst>
                  <a:outerShdw blurRad="38100" dist="38100" dir="2700000" algn="tl">
                    <a:srgbClr val="C0C0C0"/>
                  </a:outerShdw>
                </a:effectLst>
              </a:rPr>
              <a:t>12 men teams x 17 members = 204</a:t>
            </a:r>
          </a:p>
          <a:p>
            <a:pPr lvl="2" eaLnBrk="1" hangingPunct="1">
              <a:lnSpc>
                <a:spcPct val="80000"/>
              </a:lnSpc>
              <a:defRPr/>
            </a:pPr>
            <a:r>
              <a:rPr lang="en-GB" altLang="en-US" sz="1900" dirty="0" smtClean="0">
                <a:effectLst>
                  <a:outerShdw blurRad="38100" dist="38100" dir="2700000" algn="tl">
                    <a:srgbClr val="C0C0C0"/>
                  </a:outerShdw>
                </a:effectLst>
              </a:rPr>
              <a:t>From past experience the average number of team members is 12</a:t>
            </a:r>
          </a:p>
          <a:p>
            <a:pPr eaLnBrk="1" hangingPunct="1">
              <a:lnSpc>
                <a:spcPct val="80000"/>
              </a:lnSpc>
              <a:defRPr/>
            </a:pPr>
            <a:r>
              <a:rPr lang="en-GB" altLang="en-US" sz="2300" dirty="0" smtClean="0">
                <a:effectLst>
                  <a:outerShdw blurRad="38100" dist="38100" dir="2700000" algn="tl">
                    <a:srgbClr val="C0C0C0"/>
                  </a:outerShdw>
                </a:effectLst>
              </a:rPr>
              <a:t>There will be up to 8 PVE officers</a:t>
            </a:r>
          </a:p>
          <a:p>
            <a:pPr eaLnBrk="1" hangingPunct="1">
              <a:lnSpc>
                <a:spcPct val="80000"/>
              </a:lnSpc>
              <a:defRPr/>
            </a:pPr>
            <a:r>
              <a:rPr lang="en-GB" altLang="en-US" sz="2300" dirty="0" smtClean="0">
                <a:effectLst>
                  <a:outerShdw blurRad="38100" dist="38100" dir="2700000" algn="tl">
                    <a:srgbClr val="C0C0C0"/>
                  </a:outerShdw>
                </a:effectLst>
              </a:rPr>
              <a:t>There will be one referee per participating team</a:t>
            </a:r>
          </a:p>
          <a:p>
            <a:pPr lvl="1" eaLnBrk="1" hangingPunct="1">
              <a:lnSpc>
                <a:spcPct val="80000"/>
              </a:lnSpc>
              <a:defRPr/>
            </a:pPr>
            <a:r>
              <a:rPr lang="en-GB" altLang="en-US" sz="2100" dirty="0" smtClean="0">
                <a:effectLst>
                  <a:outerShdw blurRad="38100" dist="38100" dir="2700000" algn="tl">
                    <a:srgbClr val="C0C0C0"/>
                  </a:outerShdw>
                </a:effectLst>
              </a:rPr>
              <a:t>12 referees for men teams</a:t>
            </a:r>
          </a:p>
          <a:p>
            <a:pPr eaLnBrk="1" hangingPunct="1">
              <a:lnSpc>
                <a:spcPct val="80000"/>
              </a:lnSpc>
              <a:defRPr/>
            </a:pPr>
            <a:r>
              <a:rPr lang="en-GB" altLang="en-US" sz="2300" dirty="0" smtClean="0">
                <a:effectLst>
                  <a:outerShdw blurRad="38100" dist="38100" dir="2700000" algn="tl">
                    <a:srgbClr val="C0C0C0"/>
                  </a:outerShdw>
                </a:effectLst>
              </a:rPr>
              <a:t>Total number of teams and officials is maximum 216</a:t>
            </a:r>
          </a:p>
          <a:p>
            <a:pPr lvl="2" eaLnBrk="1" hangingPunct="1">
              <a:lnSpc>
                <a:spcPct val="80000"/>
              </a:lnSpc>
              <a:defRPr/>
            </a:pPr>
            <a:r>
              <a:rPr lang="en-GB" altLang="en-US" sz="1900" dirty="0" smtClean="0">
                <a:effectLst>
                  <a:outerShdw blurRad="38100" dist="38100" dir="2700000" algn="tl">
                    <a:srgbClr val="C0C0C0"/>
                  </a:outerShdw>
                </a:effectLst>
              </a:rPr>
              <a:t>From past experience the numbers do not usually reach the maximum</a:t>
            </a:r>
          </a:p>
          <a:p>
            <a:pPr eaLnBrk="1" hangingPunct="1">
              <a:lnSpc>
                <a:spcPct val="80000"/>
              </a:lnSpc>
              <a:defRPr/>
            </a:pPr>
            <a:endParaRPr lang="en-GB" altLang="en-US" sz="2300" dirty="0" smtClean="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bwMode="auto">
          <a:xfrm>
            <a:off x="3124200" y="6245225"/>
            <a:ext cx="2895600" cy="476250"/>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nb-NO" sz="1400" dirty="0">
                <a:effectLst>
                  <a:outerShdw blurRad="38100" dist="38100" dir="2700000" algn="tl">
                    <a:srgbClr val="000000"/>
                  </a:outerShdw>
                </a:effectLst>
                <a:latin typeface="Arial" charset="0"/>
                <a:cs typeface="Arial" charset="0"/>
              </a:rPr>
              <a:t>PVE 2014 / mcz</a:t>
            </a:r>
          </a:p>
        </p:txBody>
      </p:sp>
      <p:sp>
        <p:nvSpPr>
          <p:cNvPr id="16" name="Rectangle 2"/>
          <p:cNvSpPr>
            <a:spLocks noGrp="1" noChangeArrowheads="1"/>
          </p:cNvSpPr>
          <p:nvPr>
            <p:ph type="title" idx="4294967295"/>
          </p:nvPr>
        </p:nvSpPr>
        <p:spPr/>
        <p:txBody>
          <a:bodyPr wrap="square" lIns="91440" tIns="45720" rIns="91440" bIns="45720" numCol="1" anchorCtr="1" compatLnSpc="1">
            <a:prstTxWarp prst="textNoShape">
              <a:avLst/>
            </a:prstTxWarp>
          </a:bodyPr>
          <a:lstStyle/>
          <a:p>
            <a:pPr eaLnBrk="1" hangingPunct="1">
              <a:defRPr/>
            </a:pPr>
            <a:r>
              <a:rPr lang="en-GB" altLang="en-US" smtClean="0">
                <a:effectLst>
                  <a:outerShdw blurRad="38100" dist="38100" dir="2700000" algn="tl">
                    <a:srgbClr val="C0C0C0"/>
                  </a:outerShdw>
                </a:effectLst>
              </a:rPr>
              <a:t>How to make a bid	</a:t>
            </a:r>
          </a:p>
        </p:txBody>
      </p:sp>
      <p:sp>
        <p:nvSpPr>
          <p:cNvPr id="17" name="Rectangle 3"/>
          <p:cNvSpPr txBox="1">
            <a:spLocks noChangeArrowheads="1"/>
          </p:cNvSpPr>
          <p:nvPr/>
        </p:nvSpPr>
        <p:spPr bwMode="auto">
          <a:xfrm>
            <a:off x="457200" y="1600200"/>
            <a:ext cx="8229600" cy="4525963"/>
          </a:xfrm>
          <a:prstGeom prst="rect">
            <a:avLst/>
          </a:prstGeom>
          <a:noFill/>
          <a:ln w="9525">
            <a:noFill/>
            <a:miter lim="800000"/>
            <a:headEnd/>
            <a:tailEnd/>
          </a:ln>
          <a:effectLst/>
        </p:spPr>
        <p:txBody>
          <a:bodyPr/>
          <a:lstStyle/>
          <a:p>
            <a:pPr marL="342900" indent="-342900" eaLnBrk="1" hangingPunct="1">
              <a:lnSpc>
                <a:spcPct val="90000"/>
              </a:lnSpc>
              <a:spcBef>
                <a:spcPct val="20000"/>
              </a:spcBef>
              <a:buClr>
                <a:schemeClr val="hlink"/>
              </a:buClr>
              <a:buSzPct val="80000"/>
              <a:buFont typeface="Wingdings" pitchFamily="2" charset="2"/>
              <a:buChar char="Ø"/>
              <a:defRPr/>
            </a:pPr>
            <a:r>
              <a:rPr lang="en-GB" sz="2400" kern="0" dirty="0">
                <a:effectLst>
                  <a:outerShdw blurRad="38100" dist="38100" dir="2700000" algn="tl">
                    <a:srgbClr val="000000"/>
                  </a:outerShdw>
                </a:effectLst>
                <a:latin typeface="+mn-lt"/>
                <a:cs typeface="+mn-cs"/>
              </a:rPr>
              <a:t>First send a letter / E-mail to </a:t>
            </a:r>
            <a:r>
              <a:rPr lang="en-GB" sz="2400" kern="0" dirty="0">
                <a:effectLst>
                  <a:outerShdw blurRad="38100" dist="38100" dir="2700000" algn="tl">
                    <a:srgbClr val="000000"/>
                  </a:outerShdw>
                </a:effectLst>
                <a:latin typeface="+mn-lt"/>
                <a:cs typeface="+mn-cs"/>
              </a:rPr>
              <a:t>PVE </a:t>
            </a:r>
            <a:r>
              <a:rPr lang="en-GB" sz="2400" kern="0" dirty="0">
                <a:effectLst>
                  <a:outerShdw blurRad="38100" dist="38100" dir="2700000" algn="tl">
                    <a:srgbClr val="000000"/>
                  </a:outerShdw>
                </a:effectLst>
                <a:latin typeface="+mn-lt"/>
                <a:cs typeface="+mn-cs"/>
              </a:rPr>
              <a:t>that you are considering making a bid for the Championship</a:t>
            </a:r>
          </a:p>
          <a:p>
            <a:pPr marL="742950" lvl="1" indent="-285750" eaLnBrk="1" hangingPunct="1">
              <a:lnSpc>
                <a:spcPct val="90000"/>
              </a:lnSpc>
              <a:spcBef>
                <a:spcPct val="20000"/>
              </a:spcBef>
              <a:buClr>
                <a:schemeClr val="tx2"/>
              </a:buClr>
              <a:buSzPct val="50000"/>
              <a:buFont typeface="Wingdings" pitchFamily="2" charset="2"/>
              <a:buChar char="l"/>
              <a:defRPr/>
            </a:pPr>
            <a:r>
              <a:rPr lang="en-GB" sz="2000" kern="0" dirty="0">
                <a:effectLst>
                  <a:outerShdw blurRad="38100" dist="38100" dir="2700000" algn="tl">
                    <a:srgbClr val="000000"/>
                  </a:outerShdw>
                </a:effectLst>
                <a:latin typeface="+mn-lt"/>
                <a:cs typeface="+mn-cs"/>
              </a:rPr>
              <a:t>At this stage it is important for LOC to appoint the LOC International Manager able to communicate by E-mail in English language.</a:t>
            </a:r>
          </a:p>
          <a:p>
            <a:pPr marL="342900" indent="-342900" eaLnBrk="1" hangingPunct="1">
              <a:lnSpc>
                <a:spcPct val="90000"/>
              </a:lnSpc>
              <a:spcBef>
                <a:spcPct val="20000"/>
              </a:spcBef>
              <a:buClr>
                <a:schemeClr val="hlink"/>
              </a:buClr>
              <a:buSzPct val="80000"/>
              <a:buFont typeface="Wingdings" pitchFamily="2" charset="2"/>
              <a:buChar char="Ø"/>
              <a:defRPr/>
            </a:pPr>
            <a:r>
              <a:rPr lang="en-GB" sz="2400" kern="0" dirty="0">
                <a:effectLst>
                  <a:outerShdw blurRad="38100" dist="38100" dir="2700000" algn="tl">
                    <a:srgbClr val="000000"/>
                  </a:outerShdw>
                </a:effectLst>
                <a:latin typeface="+mn-lt"/>
                <a:cs typeface="+mn-cs"/>
              </a:rPr>
              <a:t>After contact with </a:t>
            </a:r>
            <a:r>
              <a:rPr lang="en-GB" sz="2400" kern="0" dirty="0">
                <a:effectLst>
                  <a:outerShdw blurRad="38100" dist="38100" dir="2700000" algn="tl">
                    <a:srgbClr val="000000"/>
                  </a:outerShdw>
                </a:effectLst>
                <a:latin typeface="+mn-lt"/>
                <a:cs typeface="+mn-cs"/>
              </a:rPr>
              <a:t>PVE </a:t>
            </a:r>
            <a:r>
              <a:rPr lang="en-GB" sz="2400" kern="0" dirty="0">
                <a:effectLst>
                  <a:outerShdw blurRad="38100" dist="38100" dir="2700000" algn="tl">
                    <a:srgbClr val="000000"/>
                  </a:outerShdw>
                </a:effectLst>
                <a:latin typeface="+mn-lt"/>
                <a:cs typeface="+mn-cs"/>
              </a:rPr>
              <a:t>you will be asked to</a:t>
            </a:r>
          </a:p>
          <a:p>
            <a:pPr marL="742950" lvl="1" indent="-285750" eaLnBrk="1" hangingPunct="1">
              <a:lnSpc>
                <a:spcPct val="90000"/>
              </a:lnSpc>
              <a:spcBef>
                <a:spcPct val="20000"/>
              </a:spcBef>
              <a:buClr>
                <a:schemeClr val="tx2"/>
              </a:buClr>
              <a:buSzPct val="50000"/>
              <a:buFont typeface="Wingdings" pitchFamily="2" charset="2"/>
              <a:buChar char="l"/>
              <a:defRPr/>
            </a:pPr>
            <a:r>
              <a:rPr lang="en-GB" sz="2000" kern="0" dirty="0">
                <a:effectLst>
                  <a:outerShdw blurRad="38100" dist="38100" dir="2700000" algn="tl">
                    <a:srgbClr val="000000"/>
                  </a:outerShdw>
                </a:effectLst>
                <a:latin typeface="+mn-lt"/>
                <a:cs typeface="+mn-cs"/>
              </a:rPr>
              <a:t>Fill-in the BID book</a:t>
            </a:r>
          </a:p>
          <a:p>
            <a:pPr marL="742950" lvl="1" indent="-285750" eaLnBrk="1" hangingPunct="1">
              <a:lnSpc>
                <a:spcPct val="90000"/>
              </a:lnSpc>
              <a:spcBef>
                <a:spcPct val="20000"/>
              </a:spcBef>
              <a:buClr>
                <a:schemeClr val="tx2"/>
              </a:buClr>
              <a:buSzPct val="50000"/>
              <a:buFont typeface="Wingdings" pitchFamily="2" charset="2"/>
              <a:buChar char="l"/>
              <a:defRPr/>
            </a:pPr>
            <a:r>
              <a:rPr lang="en-GB" sz="2000" kern="0" dirty="0">
                <a:effectLst>
                  <a:outerShdw blurRad="38100" dist="38100" dir="2700000" algn="tl">
                    <a:srgbClr val="000000"/>
                  </a:outerShdw>
                </a:effectLst>
                <a:latin typeface="+mn-lt"/>
                <a:cs typeface="+mn-cs"/>
              </a:rPr>
              <a:t>Describe your organisation</a:t>
            </a:r>
          </a:p>
          <a:p>
            <a:pPr marL="742950" lvl="1" indent="-285750" eaLnBrk="1" hangingPunct="1">
              <a:lnSpc>
                <a:spcPct val="90000"/>
              </a:lnSpc>
              <a:spcBef>
                <a:spcPct val="20000"/>
              </a:spcBef>
              <a:buClr>
                <a:schemeClr val="tx2"/>
              </a:buClr>
              <a:buSzPct val="50000"/>
              <a:buFont typeface="Wingdings" pitchFamily="2" charset="2"/>
              <a:buChar char="l"/>
              <a:defRPr/>
            </a:pPr>
            <a:r>
              <a:rPr lang="en-GB" sz="2000" kern="0" dirty="0">
                <a:effectLst>
                  <a:outerShdw blurRad="38100" dist="38100" dir="2700000" algn="tl">
                    <a:srgbClr val="000000"/>
                  </a:outerShdw>
                </a:effectLst>
                <a:latin typeface="+mn-lt"/>
                <a:cs typeface="+mn-cs"/>
              </a:rPr>
              <a:t>Present a preliminary budget</a:t>
            </a:r>
          </a:p>
          <a:p>
            <a:pPr marL="742950" lvl="1" indent="-285750" eaLnBrk="1" hangingPunct="1">
              <a:lnSpc>
                <a:spcPct val="90000"/>
              </a:lnSpc>
              <a:spcBef>
                <a:spcPct val="20000"/>
              </a:spcBef>
              <a:buClr>
                <a:schemeClr val="tx2"/>
              </a:buClr>
              <a:buSzPct val="50000"/>
              <a:buFont typeface="Wingdings" pitchFamily="2" charset="2"/>
              <a:buChar char="l"/>
              <a:defRPr/>
            </a:pPr>
            <a:r>
              <a:rPr lang="en-GB" sz="2000" kern="0" dirty="0">
                <a:effectLst>
                  <a:outerShdw blurRad="38100" dist="38100" dir="2700000" algn="tl">
                    <a:srgbClr val="000000"/>
                  </a:outerShdw>
                </a:effectLst>
                <a:latin typeface="+mn-lt"/>
                <a:cs typeface="+mn-cs"/>
              </a:rPr>
              <a:t>Make a presentation of the venue and accommodation</a:t>
            </a:r>
          </a:p>
          <a:p>
            <a:pPr marL="342900" indent="-342900" eaLnBrk="1" hangingPunct="1">
              <a:lnSpc>
                <a:spcPct val="90000"/>
              </a:lnSpc>
              <a:spcBef>
                <a:spcPct val="20000"/>
              </a:spcBef>
              <a:buClr>
                <a:schemeClr val="hlink"/>
              </a:buClr>
              <a:buSzPct val="80000"/>
              <a:buFont typeface="Wingdings" pitchFamily="2" charset="2"/>
              <a:buChar char="Ø"/>
              <a:defRPr/>
            </a:pPr>
            <a:r>
              <a:rPr lang="en-GB" sz="2400" kern="0" dirty="0">
                <a:effectLst>
                  <a:outerShdw blurRad="38100" dist="38100" dir="2700000" algn="tl">
                    <a:srgbClr val="000000"/>
                  </a:outerShdw>
                </a:effectLst>
                <a:latin typeface="+mn-lt"/>
                <a:cs typeface="+mn-cs"/>
              </a:rPr>
              <a:t>After acceptance of your bid LOC and </a:t>
            </a:r>
            <a:r>
              <a:rPr lang="en-GB" sz="2400" kern="0" dirty="0">
                <a:effectLst>
                  <a:outerShdw blurRad="38100" dist="38100" dir="2700000" algn="tl">
                    <a:srgbClr val="000000"/>
                  </a:outerShdw>
                </a:effectLst>
                <a:latin typeface="+mn-lt"/>
                <a:cs typeface="+mn-cs"/>
              </a:rPr>
              <a:t>PVE </a:t>
            </a:r>
            <a:r>
              <a:rPr lang="en-GB" sz="2400" kern="0" dirty="0">
                <a:effectLst>
                  <a:outerShdw blurRad="38100" dist="38100" dir="2700000" algn="tl">
                    <a:srgbClr val="000000"/>
                  </a:outerShdw>
                </a:effectLst>
                <a:latin typeface="+mn-lt"/>
                <a:cs typeface="+mn-cs"/>
              </a:rPr>
              <a:t>will sign a contract describing the duties of </a:t>
            </a:r>
            <a:r>
              <a:rPr lang="en-GB" sz="2400" kern="0" dirty="0">
                <a:effectLst>
                  <a:outerShdw blurRad="38100" dist="38100" dir="2700000" algn="tl">
                    <a:srgbClr val="000000"/>
                  </a:outerShdw>
                </a:effectLst>
                <a:latin typeface="+mn-lt"/>
                <a:cs typeface="+mn-cs"/>
              </a:rPr>
              <a:t>PVE </a:t>
            </a:r>
            <a:r>
              <a:rPr lang="en-GB" sz="2400" kern="0" dirty="0">
                <a:effectLst>
                  <a:outerShdw blurRad="38100" dist="38100" dir="2700000" algn="tl">
                    <a:srgbClr val="000000"/>
                  </a:outerShdw>
                </a:effectLst>
                <a:latin typeface="+mn-lt"/>
                <a:cs typeface="+mn-cs"/>
              </a:rPr>
              <a:t>and LOC.</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1"/>
          </p:nvPr>
        </p:nvSpPr>
        <p:spPr bwMode="auto">
          <a:xfrm>
            <a:off x="3124200" y="6245225"/>
            <a:ext cx="2895600" cy="476250"/>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nb-NO" sz="1400" dirty="0">
                <a:effectLst>
                  <a:outerShdw blurRad="38100" dist="38100" dir="2700000" algn="tl">
                    <a:srgbClr val="000000"/>
                  </a:outerShdw>
                </a:effectLst>
                <a:latin typeface="Arial" charset="0"/>
                <a:cs typeface="Arial" charset="0"/>
              </a:rPr>
              <a:t>PVE 2014 / mcz</a:t>
            </a:r>
          </a:p>
        </p:txBody>
      </p:sp>
      <p:sp>
        <p:nvSpPr>
          <p:cNvPr id="53250" name="Rectangle 2"/>
          <p:cNvSpPr>
            <a:spLocks noGrp="1" noChangeArrowheads="1"/>
          </p:cNvSpPr>
          <p:nvPr>
            <p:ph type="title" idx="4294967295"/>
          </p:nvPr>
        </p:nvSpPr>
        <p:spPr/>
        <p:txBody>
          <a:bodyPr wrap="square" lIns="91440" tIns="45720" rIns="91440" bIns="45720" numCol="1" anchorCtr="1" compatLnSpc="1">
            <a:prstTxWarp prst="textNoShape">
              <a:avLst/>
            </a:prstTxWarp>
          </a:bodyPr>
          <a:lstStyle/>
          <a:p>
            <a:pPr eaLnBrk="1" hangingPunct="1">
              <a:defRPr/>
            </a:pPr>
            <a:r>
              <a:rPr lang="en-GB" altLang="en-US" smtClean="0">
                <a:effectLst>
                  <a:outerShdw blurRad="38100" dist="38100" dir="2700000" algn="tl">
                    <a:srgbClr val="C0C0C0"/>
                  </a:outerShdw>
                </a:effectLst>
              </a:rPr>
              <a:t>Are you the next LOC ?</a:t>
            </a:r>
          </a:p>
        </p:txBody>
      </p:sp>
      <p:pic>
        <p:nvPicPr>
          <p:cNvPr id="54276" name="Picture 8" descr="DSCN1189"/>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1398588" y="1481138"/>
            <a:ext cx="6789737" cy="4525962"/>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bwMode="auto">
          <a:xfrm>
            <a:off x="3124200" y="6245225"/>
            <a:ext cx="2895600" cy="476250"/>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nb-NO" sz="1400" dirty="0">
                <a:effectLst>
                  <a:outerShdw blurRad="38100" dist="38100" dir="2700000" algn="tl">
                    <a:srgbClr val="000000"/>
                  </a:outerShdw>
                </a:effectLst>
                <a:latin typeface="Arial" charset="0"/>
                <a:cs typeface="Arial" charset="0"/>
              </a:rPr>
              <a:t>PVE 2014 / mcz</a:t>
            </a:r>
          </a:p>
        </p:txBody>
      </p:sp>
      <p:sp>
        <p:nvSpPr>
          <p:cNvPr id="5126" name="Rectangle 6"/>
          <p:cNvSpPr>
            <a:spLocks noGrp="1" noChangeArrowheads="1"/>
          </p:cNvSpPr>
          <p:nvPr>
            <p:ph type="title" idx="4294967295"/>
          </p:nvPr>
        </p:nvSpPr>
        <p:spPr/>
        <p:txBody>
          <a:bodyPr wrap="square" lIns="91440" tIns="45720" rIns="91440" bIns="45720" numCol="1" anchorCtr="1" compatLnSpc="1">
            <a:prstTxWarp prst="textNoShape">
              <a:avLst/>
            </a:prstTxWarp>
          </a:bodyPr>
          <a:lstStyle/>
          <a:p>
            <a:pPr eaLnBrk="1" hangingPunct="1">
              <a:defRPr/>
            </a:pPr>
            <a:r>
              <a:rPr lang="en-US" altLang="en-US" smtClean="0">
                <a:effectLst>
                  <a:outerShdw blurRad="38100" dist="38100" dir="2700000" algn="tl">
                    <a:srgbClr val="C0C0C0"/>
                  </a:outerShdw>
                </a:effectLst>
              </a:rPr>
              <a:t>Overview</a:t>
            </a:r>
          </a:p>
        </p:txBody>
      </p:sp>
      <p:sp>
        <p:nvSpPr>
          <p:cNvPr id="5127" name="Rectangle 7"/>
          <p:cNvSpPr>
            <a:spLocks noGrp="1" noChangeArrowheads="1"/>
          </p:cNvSpPr>
          <p:nvPr>
            <p:ph type="body" idx="4294967295"/>
          </p:nvPr>
        </p:nvSpPr>
        <p:spPr/>
        <p:txBody>
          <a:bodyPr/>
          <a:lstStyle/>
          <a:p>
            <a:pPr eaLnBrk="1" hangingPunct="1">
              <a:defRPr/>
            </a:pPr>
            <a:r>
              <a:rPr lang="en-GB" altLang="en-US" dirty="0" smtClean="0">
                <a:effectLst>
                  <a:outerShdw blurRad="38100" dist="38100" dir="2700000" algn="tl">
                    <a:srgbClr val="C0C0C0"/>
                  </a:outerShdw>
                </a:effectLst>
              </a:rPr>
              <a:t>Organised every year</a:t>
            </a:r>
          </a:p>
          <a:p>
            <a:pPr lvl="1" eaLnBrk="1" hangingPunct="1">
              <a:defRPr/>
            </a:pPr>
            <a:r>
              <a:rPr lang="en-GB" altLang="en-US" dirty="0" smtClean="0">
                <a:effectLst>
                  <a:outerShdw blurRad="38100" dist="38100" dir="2700000" algn="tl">
                    <a:srgbClr val="C0C0C0"/>
                  </a:outerShdw>
                </a:effectLst>
              </a:rPr>
              <a:t>Schedule is negotiable and relies on interest</a:t>
            </a:r>
          </a:p>
          <a:p>
            <a:pPr eaLnBrk="1" hangingPunct="1">
              <a:defRPr/>
            </a:pPr>
            <a:r>
              <a:rPr lang="en-GB" altLang="en-US" dirty="0" smtClean="0">
                <a:effectLst>
                  <a:outerShdw blurRad="38100" dist="38100" dir="2700000" algn="tl">
                    <a:srgbClr val="C0C0C0"/>
                  </a:outerShdw>
                </a:effectLst>
              </a:rPr>
              <a:t>Open for National teams from PVE member nations</a:t>
            </a:r>
          </a:p>
          <a:p>
            <a:pPr eaLnBrk="1" hangingPunct="1">
              <a:defRPr/>
            </a:pPr>
            <a:r>
              <a:rPr lang="en-GB" altLang="en-US" dirty="0" smtClean="0">
                <a:effectLst>
                  <a:outerShdw blurRad="38100" dist="38100" dir="2700000" algn="tl">
                    <a:srgbClr val="C0C0C0"/>
                  </a:outerShdw>
                </a:effectLst>
              </a:rPr>
              <a:t>Maximum 12 slots for men teams</a:t>
            </a:r>
          </a:p>
          <a:p>
            <a:pPr lvl="1" eaLnBrk="1" hangingPunct="1">
              <a:defRPr/>
            </a:pPr>
            <a:r>
              <a:rPr lang="en-GB" altLang="en-US" dirty="0" smtClean="0">
                <a:effectLst>
                  <a:outerShdw blurRad="38100" dist="38100" dir="2700000" algn="tl">
                    <a:srgbClr val="C0C0C0"/>
                  </a:outerShdw>
                </a:effectLst>
              </a:rPr>
              <a:t>“short-form” is possible, as for Sub-Zonal events</a:t>
            </a:r>
          </a:p>
          <a:p>
            <a:pPr lvl="1" eaLnBrk="1" hangingPunct="1">
              <a:defRPr/>
            </a:pPr>
            <a:endParaRPr lang="en-GB" altLang="en-US" dirty="0" smtClean="0">
              <a:effectLst>
                <a:outerShdw blurRad="38100" dist="38100" dir="2700000" algn="tl">
                  <a:srgbClr val="C0C0C0"/>
                </a:outerShdw>
              </a:effectLst>
            </a:endParaRPr>
          </a:p>
          <a:p>
            <a:pPr lvl="1" eaLnBrk="1" hangingPunct="1">
              <a:defRPr/>
            </a:pPr>
            <a:endParaRPr lang="en-GB" altLang="en-US" dirty="0" smtClean="0">
              <a:effectLst>
                <a:outerShdw blurRad="38100" dist="38100" dir="2700000" algn="tl">
                  <a:srgbClr val="C0C0C0"/>
                </a:outerShdw>
              </a:effectLst>
            </a:endParaRPr>
          </a:p>
          <a:p>
            <a:pPr eaLnBrk="1" hangingPunct="1">
              <a:defRPr/>
            </a:pPr>
            <a:r>
              <a:rPr lang="en-GB" altLang="en-US" dirty="0" smtClean="0">
                <a:effectLst>
                  <a:outerShdw blurRad="38100" dist="38100" dir="2700000" algn="tl">
                    <a:srgbClr val="C0C0C0"/>
                  </a:outerShdw>
                </a:effectLst>
              </a:rPr>
              <a:t>NB.  While a full competition format is preferred, bids using the Sub-Zonal format will be considered.</a:t>
            </a:r>
          </a:p>
          <a:p>
            <a:pPr lvl="1" eaLnBrk="1" hangingPunct="1">
              <a:buFont typeface="Verdana" panose="020B0604030504040204" pitchFamily="34" charset="0"/>
              <a:buNone/>
              <a:defRPr/>
            </a:pPr>
            <a:endParaRPr lang="en-GB" altLang="en-US" dirty="0" smtClean="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bwMode="auto">
          <a:xfrm>
            <a:off x="3124200" y="6245225"/>
            <a:ext cx="2895600" cy="476250"/>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nb-NO" sz="1400" dirty="0">
                <a:effectLst>
                  <a:outerShdw blurRad="38100" dist="38100" dir="2700000" algn="tl">
                    <a:srgbClr val="000000"/>
                  </a:outerShdw>
                </a:effectLst>
                <a:latin typeface="Arial" charset="0"/>
                <a:cs typeface="Arial" charset="0"/>
              </a:rPr>
              <a:t>PVE 2014 / mcz</a:t>
            </a:r>
          </a:p>
        </p:txBody>
      </p:sp>
      <p:sp>
        <p:nvSpPr>
          <p:cNvPr id="6150" name="Rectangle 6"/>
          <p:cNvSpPr>
            <a:spLocks noGrp="1" noChangeArrowheads="1"/>
          </p:cNvSpPr>
          <p:nvPr>
            <p:ph type="title" idx="4294967295"/>
          </p:nvPr>
        </p:nvSpPr>
        <p:spPr/>
        <p:txBody>
          <a:bodyPr wrap="square" lIns="91440" tIns="45720" rIns="91440" bIns="45720" numCol="1" anchorCtr="1" compatLnSpc="1">
            <a:prstTxWarp prst="textNoShape">
              <a:avLst/>
            </a:prstTxWarp>
            <a:normAutofit fontScale="90000"/>
          </a:bodyPr>
          <a:lstStyle/>
          <a:p>
            <a:pPr algn="ctr" eaLnBrk="1" hangingPunct="1">
              <a:defRPr/>
            </a:pPr>
            <a:r>
              <a:rPr lang="en-GB" altLang="en-US" smtClean="0">
                <a:effectLst>
                  <a:outerShdw blurRad="38100" dist="38100" dir="2700000" algn="tl">
                    <a:srgbClr val="C0C0C0"/>
                  </a:outerShdw>
                </a:effectLst>
              </a:rPr>
              <a:t>Who are potential Local Organisers (LOC)</a:t>
            </a:r>
          </a:p>
        </p:txBody>
      </p:sp>
      <p:sp>
        <p:nvSpPr>
          <p:cNvPr id="6151" name="Rectangle 7"/>
          <p:cNvSpPr>
            <a:spLocks noGrp="1" noChangeArrowheads="1"/>
          </p:cNvSpPr>
          <p:nvPr>
            <p:ph type="body" idx="4294967295"/>
          </p:nvPr>
        </p:nvSpPr>
        <p:spPr/>
        <p:txBody>
          <a:bodyPr/>
          <a:lstStyle/>
          <a:p>
            <a:pPr eaLnBrk="1" hangingPunct="1">
              <a:lnSpc>
                <a:spcPct val="90000"/>
              </a:lnSpc>
              <a:defRPr/>
            </a:pPr>
            <a:r>
              <a:rPr lang="en-GB" altLang="en-US" sz="2300" dirty="0" smtClean="0">
                <a:effectLst>
                  <a:outerShdw blurRad="38100" dist="38100" dir="2700000" algn="tl">
                    <a:srgbClr val="C0C0C0"/>
                  </a:outerShdw>
                </a:effectLst>
              </a:rPr>
              <a:t>Any LOC must be a member or supported by the National Paralympic Committee in WPV member countries in PVE zone</a:t>
            </a:r>
          </a:p>
          <a:p>
            <a:pPr eaLnBrk="1" hangingPunct="1">
              <a:lnSpc>
                <a:spcPct val="90000"/>
              </a:lnSpc>
              <a:defRPr/>
            </a:pPr>
            <a:r>
              <a:rPr lang="en-GB" altLang="en-US" sz="2300" dirty="0" smtClean="0">
                <a:effectLst>
                  <a:outerShdw blurRad="38100" dist="38100" dir="2700000" algn="tl">
                    <a:srgbClr val="C0C0C0"/>
                  </a:outerShdw>
                </a:effectLst>
              </a:rPr>
              <a:t>LOC may be:</a:t>
            </a:r>
          </a:p>
          <a:p>
            <a:pPr lvl="1" eaLnBrk="1" hangingPunct="1">
              <a:lnSpc>
                <a:spcPct val="90000"/>
              </a:lnSpc>
              <a:defRPr/>
            </a:pPr>
            <a:r>
              <a:rPr lang="en-GB" altLang="en-US" sz="2100" dirty="0" smtClean="0">
                <a:effectLst>
                  <a:outerShdw blurRad="38100" dist="38100" dir="2700000" algn="tl">
                    <a:srgbClr val="C0C0C0"/>
                  </a:outerShdw>
                </a:effectLst>
              </a:rPr>
              <a:t>National Paralympic Committee</a:t>
            </a:r>
          </a:p>
          <a:p>
            <a:pPr lvl="1" eaLnBrk="1" hangingPunct="1">
              <a:lnSpc>
                <a:spcPct val="90000"/>
              </a:lnSpc>
              <a:defRPr/>
            </a:pPr>
            <a:r>
              <a:rPr lang="en-GB" altLang="en-US" sz="2100" dirty="0" smtClean="0">
                <a:effectLst>
                  <a:outerShdw blurRad="38100" dist="38100" dir="2700000" algn="tl">
                    <a:srgbClr val="C0C0C0"/>
                  </a:outerShdw>
                </a:effectLst>
              </a:rPr>
              <a:t>National Sport Federation</a:t>
            </a:r>
          </a:p>
          <a:p>
            <a:pPr lvl="1" eaLnBrk="1" hangingPunct="1">
              <a:lnSpc>
                <a:spcPct val="90000"/>
              </a:lnSpc>
              <a:defRPr/>
            </a:pPr>
            <a:r>
              <a:rPr lang="en-GB" altLang="en-US" sz="2100" dirty="0" smtClean="0">
                <a:effectLst>
                  <a:outerShdw blurRad="38100" dist="38100" dir="2700000" algn="tl">
                    <a:srgbClr val="C0C0C0"/>
                  </a:outerShdw>
                </a:effectLst>
              </a:rPr>
              <a:t>Regional Sport federation</a:t>
            </a:r>
          </a:p>
          <a:p>
            <a:pPr lvl="1" eaLnBrk="1" hangingPunct="1">
              <a:lnSpc>
                <a:spcPct val="90000"/>
              </a:lnSpc>
              <a:defRPr/>
            </a:pPr>
            <a:r>
              <a:rPr lang="en-GB" altLang="en-US" sz="2100" dirty="0" smtClean="0">
                <a:effectLst>
                  <a:outerShdw blurRad="38100" dist="38100" dir="2700000" algn="tl">
                    <a:srgbClr val="C0C0C0"/>
                  </a:outerShdw>
                </a:effectLst>
              </a:rPr>
              <a:t>Sport club</a:t>
            </a:r>
          </a:p>
          <a:p>
            <a:pPr lvl="1" eaLnBrk="1" hangingPunct="1">
              <a:lnSpc>
                <a:spcPct val="90000"/>
              </a:lnSpc>
              <a:defRPr/>
            </a:pPr>
            <a:r>
              <a:rPr lang="en-GB" altLang="en-US" sz="2100" dirty="0" smtClean="0">
                <a:effectLst>
                  <a:outerShdw blurRad="38100" dist="38100" dir="2700000" algn="tl">
                    <a:srgbClr val="C0C0C0"/>
                  </a:outerShdw>
                </a:effectLst>
              </a:rPr>
              <a:t>Any local or national government body</a:t>
            </a:r>
          </a:p>
          <a:p>
            <a:pPr lvl="1" eaLnBrk="1" hangingPunct="1">
              <a:lnSpc>
                <a:spcPct val="90000"/>
              </a:lnSpc>
              <a:defRPr/>
            </a:pPr>
            <a:r>
              <a:rPr lang="en-GB" altLang="en-US" sz="2100" dirty="0" smtClean="0">
                <a:effectLst>
                  <a:outerShdw blurRad="38100" dist="38100" dir="2700000" algn="tl">
                    <a:srgbClr val="C0C0C0"/>
                  </a:outerShdw>
                </a:effectLst>
              </a:rPr>
              <a:t>Any other organisation accepted by PVE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bwMode="auto">
          <a:xfrm>
            <a:off x="3124200" y="6245225"/>
            <a:ext cx="2895600" cy="476250"/>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nb-NO" sz="1400">
                <a:effectLst>
                  <a:outerShdw blurRad="38100" dist="38100" dir="2700000" algn="tl">
                    <a:srgbClr val="000000"/>
                  </a:outerShdw>
                </a:effectLst>
                <a:latin typeface="Arial" charset="0"/>
                <a:cs typeface="Arial" charset="0"/>
              </a:rPr>
              <a:t>ECVD 2009 / mcz</a:t>
            </a:r>
          </a:p>
        </p:txBody>
      </p:sp>
      <p:sp>
        <p:nvSpPr>
          <p:cNvPr id="9219" name="Rectangle 3"/>
          <p:cNvSpPr>
            <a:spLocks noGrp="1" noChangeArrowheads="1"/>
          </p:cNvSpPr>
          <p:nvPr>
            <p:ph type="title" idx="4294967295"/>
          </p:nvPr>
        </p:nvSpPr>
        <p:spPr/>
        <p:txBody>
          <a:bodyPr wrap="square" lIns="91440" tIns="45720" rIns="91440" bIns="45720" numCol="1" anchorCtr="1" compatLnSpc="1">
            <a:prstTxWarp prst="textNoShape">
              <a:avLst/>
            </a:prstTxWarp>
          </a:bodyPr>
          <a:lstStyle/>
          <a:p>
            <a:pPr eaLnBrk="1" hangingPunct="1">
              <a:defRPr/>
            </a:pPr>
            <a:r>
              <a:rPr lang="en-US" altLang="en-US" smtClean="0">
                <a:effectLst>
                  <a:outerShdw blurRad="38100" dist="38100" dir="2700000" algn="tl">
                    <a:srgbClr val="C0C0C0"/>
                  </a:outerShdw>
                </a:effectLst>
              </a:rPr>
              <a:t>Index </a:t>
            </a:r>
          </a:p>
        </p:txBody>
      </p:sp>
      <p:sp>
        <p:nvSpPr>
          <p:cNvPr id="9218" name="Rectangle 2"/>
          <p:cNvSpPr>
            <a:spLocks noGrp="1" noChangeArrowheads="1"/>
          </p:cNvSpPr>
          <p:nvPr>
            <p:ph type="body" sz="half" idx="4294967295"/>
          </p:nvPr>
        </p:nvSpPr>
        <p:spPr>
          <a:xfrm>
            <a:off x="457200" y="1481138"/>
            <a:ext cx="4025900" cy="4525962"/>
          </a:xfrm>
        </p:spPr>
        <p:txBody>
          <a:bodyPr/>
          <a:lstStyle/>
          <a:p>
            <a:pPr eaLnBrk="1" hangingPunct="1">
              <a:defRPr/>
            </a:pPr>
            <a:r>
              <a:rPr lang="en-GB" altLang="en-US" sz="2300" smtClean="0">
                <a:effectLst>
                  <a:outerShdw blurRad="38100" dist="38100" dir="2700000" algn="tl">
                    <a:srgbClr val="C0C0C0"/>
                  </a:outerShdw>
                </a:effectLst>
              </a:rPr>
              <a:t>Finance</a:t>
            </a:r>
          </a:p>
          <a:p>
            <a:pPr eaLnBrk="1" hangingPunct="1">
              <a:defRPr/>
            </a:pPr>
            <a:r>
              <a:rPr lang="en-GB" altLang="en-US" sz="2300" smtClean="0">
                <a:effectLst>
                  <a:outerShdw blurRad="38100" dist="38100" dir="2700000" algn="tl">
                    <a:srgbClr val="C0C0C0"/>
                  </a:outerShdw>
                </a:effectLst>
              </a:rPr>
              <a:t>Fees</a:t>
            </a:r>
          </a:p>
          <a:p>
            <a:pPr eaLnBrk="1" hangingPunct="1">
              <a:defRPr/>
            </a:pPr>
            <a:r>
              <a:rPr lang="en-GB" altLang="en-US" sz="2300" smtClean="0">
                <a:effectLst>
                  <a:outerShdw blurRad="38100" dist="38100" dir="2700000" algn="tl">
                    <a:srgbClr val="C0C0C0"/>
                  </a:outerShdw>
                </a:effectLst>
              </a:rPr>
              <a:t>Local Organising committee</a:t>
            </a:r>
          </a:p>
          <a:p>
            <a:pPr eaLnBrk="1" hangingPunct="1">
              <a:defRPr/>
            </a:pPr>
            <a:r>
              <a:rPr lang="en-GB" altLang="en-US" sz="2300" smtClean="0">
                <a:effectLst>
                  <a:outerShdw blurRad="38100" dist="38100" dir="2700000" algn="tl">
                    <a:srgbClr val="C0C0C0"/>
                  </a:outerShdw>
                </a:effectLst>
              </a:rPr>
              <a:t>Venue facilities</a:t>
            </a:r>
          </a:p>
          <a:p>
            <a:pPr eaLnBrk="1" hangingPunct="1">
              <a:defRPr/>
            </a:pPr>
            <a:r>
              <a:rPr lang="en-GB" altLang="en-US" sz="2300" smtClean="0">
                <a:effectLst>
                  <a:outerShdw blurRad="38100" dist="38100" dir="2700000" algn="tl">
                    <a:srgbClr val="C0C0C0"/>
                  </a:outerShdw>
                </a:effectLst>
              </a:rPr>
              <a:t>Training facilities</a:t>
            </a:r>
          </a:p>
          <a:p>
            <a:pPr eaLnBrk="1" hangingPunct="1">
              <a:defRPr/>
            </a:pPr>
            <a:r>
              <a:rPr lang="en-GB" altLang="en-US" sz="2300" smtClean="0">
                <a:effectLst>
                  <a:outerShdw blurRad="38100" dist="38100" dir="2700000" algn="tl">
                    <a:srgbClr val="C0C0C0"/>
                  </a:outerShdw>
                </a:effectLst>
              </a:rPr>
              <a:t>Accommodation</a:t>
            </a:r>
          </a:p>
        </p:txBody>
      </p:sp>
      <p:sp>
        <p:nvSpPr>
          <p:cNvPr id="9220" name="Rectangle 4"/>
          <p:cNvSpPr>
            <a:spLocks noGrp="1" noChangeArrowheads="1"/>
          </p:cNvSpPr>
          <p:nvPr>
            <p:ph type="body" sz="half" idx="4294967295"/>
          </p:nvPr>
        </p:nvSpPr>
        <p:spPr>
          <a:xfrm>
            <a:off x="4660900" y="1481138"/>
            <a:ext cx="4025900" cy="4525962"/>
          </a:xfrm>
        </p:spPr>
        <p:txBody>
          <a:bodyPr/>
          <a:lstStyle/>
          <a:p>
            <a:pPr eaLnBrk="1" hangingPunct="1">
              <a:defRPr/>
            </a:pPr>
            <a:r>
              <a:rPr lang="en-GB" altLang="en-US" sz="2300" smtClean="0">
                <a:effectLst>
                  <a:outerShdw blurRad="38100" dist="38100" dir="2700000" algn="tl">
                    <a:srgbClr val="C0C0C0"/>
                  </a:outerShdw>
                </a:effectLst>
              </a:rPr>
              <a:t>Meals</a:t>
            </a:r>
          </a:p>
          <a:p>
            <a:pPr eaLnBrk="1" hangingPunct="1">
              <a:defRPr/>
            </a:pPr>
            <a:r>
              <a:rPr lang="en-GB" altLang="en-US" sz="2300" smtClean="0">
                <a:effectLst>
                  <a:outerShdw blurRad="38100" dist="38100" dir="2700000" algn="tl">
                    <a:srgbClr val="C0C0C0"/>
                  </a:outerShdw>
                </a:effectLst>
              </a:rPr>
              <a:t>Transport</a:t>
            </a:r>
          </a:p>
          <a:p>
            <a:pPr eaLnBrk="1" hangingPunct="1">
              <a:defRPr/>
            </a:pPr>
            <a:r>
              <a:rPr lang="en-GB" altLang="en-US" sz="2300" smtClean="0">
                <a:effectLst>
                  <a:outerShdw blurRad="38100" dist="38100" dir="2700000" algn="tl">
                    <a:srgbClr val="C0C0C0"/>
                  </a:outerShdw>
                </a:effectLst>
              </a:rPr>
              <a:t>Ceremonies</a:t>
            </a:r>
          </a:p>
          <a:p>
            <a:pPr eaLnBrk="1" hangingPunct="1">
              <a:defRPr/>
            </a:pPr>
            <a:r>
              <a:rPr lang="en-GB" altLang="en-US" sz="2300" smtClean="0">
                <a:effectLst>
                  <a:outerShdw blurRad="38100" dist="38100" dir="2700000" algn="tl">
                    <a:srgbClr val="C0C0C0"/>
                  </a:outerShdw>
                </a:effectLst>
              </a:rPr>
              <a:t>Meetings</a:t>
            </a:r>
          </a:p>
          <a:p>
            <a:pPr eaLnBrk="1" hangingPunct="1">
              <a:defRPr/>
            </a:pPr>
            <a:r>
              <a:rPr lang="en-GB" altLang="en-US" sz="2300" smtClean="0">
                <a:effectLst>
                  <a:outerShdw blurRad="38100" dist="38100" dir="2700000" algn="tl">
                    <a:srgbClr val="C0C0C0"/>
                  </a:outerShdw>
                </a:effectLst>
              </a:rPr>
              <a:t>Teams and officials</a:t>
            </a:r>
          </a:p>
          <a:p>
            <a:pPr eaLnBrk="1" hangingPunct="1">
              <a:defRPr/>
            </a:pPr>
            <a:r>
              <a:rPr lang="en-GB" altLang="en-US" sz="2300" smtClean="0">
                <a:effectLst>
                  <a:outerShdw blurRad="38100" dist="38100" dir="2700000" algn="tl">
                    <a:srgbClr val="C0C0C0"/>
                  </a:outerShdw>
                </a:effectLst>
              </a:rPr>
              <a:t>How to make a bid</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bwMode="auto">
          <a:xfrm>
            <a:off x="3124200" y="6245225"/>
            <a:ext cx="2895600" cy="476250"/>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nb-NO" sz="1400" dirty="0">
                <a:effectLst>
                  <a:outerShdw blurRad="38100" dist="38100" dir="2700000" algn="tl">
                    <a:srgbClr val="000000"/>
                  </a:outerShdw>
                </a:effectLst>
                <a:latin typeface="Arial" charset="0"/>
                <a:cs typeface="Arial" charset="0"/>
              </a:rPr>
              <a:t>PVE 2014 / mcz</a:t>
            </a:r>
          </a:p>
        </p:txBody>
      </p:sp>
      <p:sp>
        <p:nvSpPr>
          <p:cNvPr id="40962" name="Rectangle 2"/>
          <p:cNvSpPr>
            <a:spLocks noGrp="1" noChangeArrowheads="1"/>
          </p:cNvSpPr>
          <p:nvPr>
            <p:ph type="title" idx="4294967295"/>
          </p:nvPr>
        </p:nvSpPr>
        <p:spPr/>
        <p:txBody>
          <a:bodyPr wrap="square" lIns="91440" tIns="45720" rIns="91440" bIns="45720" numCol="1" anchorCtr="1" compatLnSpc="1">
            <a:prstTxWarp prst="textNoShape">
              <a:avLst/>
            </a:prstTxWarp>
          </a:bodyPr>
          <a:lstStyle/>
          <a:p>
            <a:pPr eaLnBrk="1" hangingPunct="1">
              <a:defRPr/>
            </a:pPr>
            <a:r>
              <a:rPr lang="en-GB" altLang="en-US" smtClean="0">
                <a:effectLst>
                  <a:outerShdw blurRad="38100" dist="38100" dir="2700000" algn="tl">
                    <a:srgbClr val="C0C0C0"/>
                  </a:outerShdw>
                </a:effectLst>
              </a:rPr>
              <a:t>Finance</a:t>
            </a:r>
          </a:p>
        </p:txBody>
      </p:sp>
      <p:sp>
        <p:nvSpPr>
          <p:cNvPr id="40963" name="Rectangle 3"/>
          <p:cNvSpPr>
            <a:spLocks noGrp="1" noChangeArrowheads="1"/>
          </p:cNvSpPr>
          <p:nvPr>
            <p:ph type="body" idx="4294967295"/>
          </p:nvPr>
        </p:nvSpPr>
        <p:spPr/>
        <p:txBody>
          <a:bodyPr/>
          <a:lstStyle/>
          <a:p>
            <a:pPr eaLnBrk="1" hangingPunct="1">
              <a:lnSpc>
                <a:spcPct val="90000"/>
              </a:lnSpc>
              <a:defRPr/>
            </a:pPr>
            <a:r>
              <a:rPr lang="en-GB" altLang="en-US" sz="2000" dirty="0" smtClean="0">
                <a:effectLst>
                  <a:outerShdw blurRad="38100" dist="38100" dir="2700000" algn="tl">
                    <a:srgbClr val="C0C0C0"/>
                  </a:outerShdw>
                </a:effectLst>
              </a:rPr>
              <a:t>PVE is responsible for all travel costs for international officers</a:t>
            </a:r>
          </a:p>
          <a:p>
            <a:pPr eaLnBrk="1" hangingPunct="1">
              <a:lnSpc>
                <a:spcPct val="90000"/>
              </a:lnSpc>
              <a:defRPr/>
            </a:pPr>
            <a:r>
              <a:rPr lang="en-GB" altLang="en-US" sz="2000" dirty="0" smtClean="0">
                <a:effectLst>
                  <a:outerShdw blurRad="38100" dist="38100" dir="2700000" algn="tl">
                    <a:srgbClr val="C0C0C0"/>
                  </a:outerShdw>
                </a:effectLst>
              </a:rPr>
              <a:t>Participating teams are responsible for all international travel costs for their own team.</a:t>
            </a:r>
          </a:p>
          <a:p>
            <a:pPr eaLnBrk="1" hangingPunct="1">
              <a:lnSpc>
                <a:spcPct val="90000"/>
              </a:lnSpc>
              <a:defRPr/>
            </a:pPr>
            <a:r>
              <a:rPr lang="en-GB" altLang="en-US" sz="2000" dirty="0" smtClean="0">
                <a:effectLst>
                  <a:outerShdw blurRad="38100" dist="38100" dir="2700000" algn="tl">
                    <a:srgbClr val="C0C0C0"/>
                  </a:outerShdw>
                </a:effectLst>
              </a:rPr>
              <a:t>LOC is responsible for all local travel costs, all technical equipment, board and lodging from the day (PVE officers two days) before the first competition day until one day after the last competition day.</a:t>
            </a:r>
          </a:p>
          <a:p>
            <a:pPr eaLnBrk="1" hangingPunct="1">
              <a:lnSpc>
                <a:spcPct val="90000"/>
              </a:lnSpc>
              <a:defRPr/>
            </a:pPr>
            <a:r>
              <a:rPr lang="en-GB" altLang="en-US" sz="2000" dirty="0" smtClean="0">
                <a:effectLst>
                  <a:outerShdw blurRad="38100" dist="38100" dir="2700000" algn="tl">
                    <a:srgbClr val="C0C0C0"/>
                  </a:outerShdw>
                </a:effectLst>
              </a:rPr>
              <a:t>The LOC’s responsibility is for all participating team members and nominated international officials.</a:t>
            </a:r>
          </a:p>
          <a:p>
            <a:pPr eaLnBrk="1" hangingPunct="1">
              <a:lnSpc>
                <a:spcPct val="90000"/>
              </a:lnSpc>
              <a:defRPr/>
            </a:pPr>
            <a:r>
              <a:rPr lang="en-GB" altLang="en-US" sz="2000" dirty="0" smtClean="0">
                <a:effectLst>
                  <a:outerShdw blurRad="38100" dist="38100" dir="2700000" algn="tl">
                    <a:srgbClr val="C0C0C0"/>
                  </a:outerShdw>
                </a:effectLst>
              </a:rPr>
              <a:t>LOC is responsible for all sport facilities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bwMode="auto">
          <a:xfrm>
            <a:off x="3124200" y="6245225"/>
            <a:ext cx="2895600" cy="476250"/>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nb-NO" sz="1400" dirty="0">
                <a:effectLst>
                  <a:outerShdw blurRad="38100" dist="38100" dir="2700000" algn="tl">
                    <a:srgbClr val="000000"/>
                  </a:outerShdw>
                </a:effectLst>
                <a:latin typeface="Arial" charset="0"/>
                <a:cs typeface="Arial" charset="0"/>
              </a:rPr>
              <a:t>PVE 2014 / mcz</a:t>
            </a:r>
          </a:p>
        </p:txBody>
      </p:sp>
      <p:sp>
        <p:nvSpPr>
          <p:cNvPr id="38914" name="Rectangle 2"/>
          <p:cNvSpPr>
            <a:spLocks noGrp="1" noChangeArrowheads="1"/>
          </p:cNvSpPr>
          <p:nvPr>
            <p:ph type="title" idx="4294967295"/>
          </p:nvPr>
        </p:nvSpPr>
        <p:spPr/>
        <p:txBody>
          <a:bodyPr wrap="square" lIns="91440" tIns="45720" rIns="91440" bIns="45720" numCol="1" anchorCtr="1" compatLnSpc="1">
            <a:prstTxWarp prst="textNoShape">
              <a:avLst/>
            </a:prstTxWarp>
          </a:bodyPr>
          <a:lstStyle/>
          <a:p>
            <a:pPr eaLnBrk="1" hangingPunct="1">
              <a:defRPr/>
            </a:pPr>
            <a:r>
              <a:rPr lang="en-GB" altLang="en-US" smtClean="0">
                <a:effectLst>
                  <a:outerShdw blurRad="38100" dist="38100" dir="2700000" algn="tl">
                    <a:srgbClr val="C0C0C0"/>
                  </a:outerShdw>
                </a:effectLst>
              </a:rPr>
              <a:t>Fees</a:t>
            </a:r>
          </a:p>
        </p:txBody>
      </p:sp>
      <p:sp>
        <p:nvSpPr>
          <p:cNvPr id="38916" name="Rectangle 4"/>
          <p:cNvSpPr>
            <a:spLocks noGrp="1" noChangeArrowheads="1"/>
          </p:cNvSpPr>
          <p:nvPr>
            <p:ph type="body" sz="half" idx="4294967295"/>
          </p:nvPr>
        </p:nvSpPr>
        <p:spPr>
          <a:xfrm>
            <a:off x="457200" y="1481138"/>
            <a:ext cx="4025900" cy="4525962"/>
          </a:xfrm>
        </p:spPr>
        <p:txBody>
          <a:bodyPr/>
          <a:lstStyle/>
          <a:p>
            <a:pPr eaLnBrk="1" hangingPunct="1">
              <a:defRPr/>
            </a:pPr>
            <a:r>
              <a:rPr lang="en-GB" altLang="en-US" sz="2000" dirty="0" smtClean="0">
                <a:effectLst>
                  <a:outerShdw blurRad="38100" dist="38100" dir="2700000" algn="tl">
                    <a:srgbClr val="C0C0C0"/>
                  </a:outerShdw>
                </a:effectLst>
                <a:latin typeface="Arial" panose="020B0604020202020204" pitchFamily="34" charset="0"/>
              </a:rPr>
              <a:t>Fee for PVE</a:t>
            </a:r>
          </a:p>
          <a:p>
            <a:pPr lvl="1" eaLnBrk="1" hangingPunct="1">
              <a:defRPr/>
            </a:pPr>
            <a:r>
              <a:rPr lang="en-GB" altLang="en-US" sz="1800" dirty="0" smtClean="0">
                <a:effectLst>
                  <a:outerShdw blurRad="38100" dist="38100" dir="2700000" algn="tl">
                    <a:srgbClr val="C0C0C0"/>
                  </a:outerShdw>
                </a:effectLst>
                <a:latin typeface="Arial" panose="020B0604020202020204" pitchFamily="34" charset="0"/>
              </a:rPr>
              <a:t>Registration fee</a:t>
            </a:r>
          </a:p>
          <a:p>
            <a:pPr lvl="1" eaLnBrk="1" hangingPunct="1">
              <a:defRPr/>
            </a:pPr>
            <a:r>
              <a:rPr lang="en-GB" altLang="en-US" sz="1800" dirty="0" smtClean="0">
                <a:effectLst>
                  <a:outerShdw blurRad="38100" dist="38100" dir="2700000" algn="tl">
                    <a:srgbClr val="C0C0C0"/>
                  </a:outerShdw>
                </a:effectLst>
                <a:latin typeface="Arial" panose="020B0604020202020204" pitchFamily="34" charset="0"/>
              </a:rPr>
              <a:t>Referee travel fee</a:t>
            </a:r>
          </a:p>
          <a:p>
            <a:pPr eaLnBrk="1" hangingPunct="1">
              <a:defRPr/>
            </a:pPr>
            <a:r>
              <a:rPr lang="en-GB" altLang="en-US" sz="2000" dirty="0" smtClean="0">
                <a:effectLst>
                  <a:outerShdw blurRad="38100" dist="38100" dir="2700000" algn="tl">
                    <a:srgbClr val="C0C0C0"/>
                  </a:outerShdw>
                </a:effectLst>
                <a:latin typeface="Arial" panose="020B0604020202020204" pitchFamily="34" charset="0"/>
              </a:rPr>
              <a:t>These fees will be invoiced by PVE</a:t>
            </a:r>
          </a:p>
        </p:txBody>
      </p:sp>
      <p:sp>
        <p:nvSpPr>
          <p:cNvPr id="38917" name="Rectangle 5"/>
          <p:cNvSpPr>
            <a:spLocks noGrp="1" noChangeArrowheads="1"/>
          </p:cNvSpPr>
          <p:nvPr>
            <p:ph type="body" sz="half" idx="4294967295"/>
          </p:nvPr>
        </p:nvSpPr>
        <p:spPr>
          <a:xfrm>
            <a:off x="4660900" y="1481138"/>
            <a:ext cx="4025900" cy="4525962"/>
          </a:xfrm>
        </p:spPr>
        <p:txBody>
          <a:bodyPr/>
          <a:lstStyle/>
          <a:p>
            <a:pPr eaLnBrk="1" hangingPunct="1">
              <a:lnSpc>
                <a:spcPct val="90000"/>
              </a:lnSpc>
              <a:defRPr/>
            </a:pPr>
            <a:r>
              <a:rPr lang="en-GB" altLang="en-US" sz="2000" dirty="0" smtClean="0">
                <a:effectLst>
                  <a:outerShdw blurRad="38100" dist="38100" dir="2700000" algn="tl">
                    <a:srgbClr val="C0C0C0"/>
                  </a:outerShdw>
                </a:effectLst>
                <a:latin typeface="Arial" panose="020B0604020202020204" pitchFamily="34" charset="0"/>
              </a:rPr>
              <a:t>Fee for LOC</a:t>
            </a:r>
          </a:p>
          <a:p>
            <a:pPr lvl="1" eaLnBrk="1" hangingPunct="1">
              <a:lnSpc>
                <a:spcPct val="90000"/>
              </a:lnSpc>
              <a:defRPr/>
            </a:pPr>
            <a:r>
              <a:rPr lang="en-GB" altLang="en-US" sz="1800" dirty="0" smtClean="0">
                <a:effectLst>
                  <a:outerShdw blurRad="38100" dist="38100" dir="2700000" algn="tl">
                    <a:srgbClr val="C0C0C0"/>
                  </a:outerShdw>
                </a:effectLst>
                <a:latin typeface="Arial" panose="020B0604020202020204" pitchFamily="34" charset="0"/>
              </a:rPr>
              <a:t>Team participation fee</a:t>
            </a:r>
          </a:p>
          <a:p>
            <a:pPr lvl="1" eaLnBrk="1" hangingPunct="1">
              <a:lnSpc>
                <a:spcPct val="90000"/>
              </a:lnSpc>
              <a:defRPr/>
            </a:pPr>
            <a:r>
              <a:rPr lang="en-GB" altLang="en-US" sz="1800" dirty="0" smtClean="0">
                <a:effectLst>
                  <a:outerShdw blurRad="38100" dist="38100" dir="2700000" algn="tl">
                    <a:srgbClr val="C0C0C0"/>
                  </a:outerShdw>
                </a:effectLst>
                <a:latin typeface="Arial" panose="020B0604020202020204" pitchFamily="34" charset="0"/>
              </a:rPr>
              <a:t>Team member participation fee</a:t>
            </a:r>
          </a:p>
          <a:p>
            <a:pPr eaLnBrk="1" hangingPunct="1">
              <a:lnSpc>
                <a:spcPct val="90000"/>
              </a:lnSpc>
              <a:defRPr/>
            </a:pPr>
            <a:r>
              <a:rPr lang="en-GB" altLang="en-US" sz="2000" dirty="0" smtClean="0">
                <a:effectLst>
                  <a:outerShdw blurRad="38100" dist="38100" dir="2700000" algn="tl">
                    <a:srgbClr val="C0C0C0"/>
                  </a:outerShdw>
                </a:effectLst>
                <a:latin typeface="Arial" panose="020B0604020202020204" pitchFamily="34" charset="0"/>
              </a:rPr>
              <a:t>The amount of these fees is subject to negotiation between LOC and PVE and is comparable with IPC membership fee scale</a:t>
            </a:r>
          </a:p>
          <a:p>
            <a:pPr eaLnBrk="1" hangingPunct="1">
              <a:lnSpc>
                <a:spcPct val="90000"/>
              </a:lnSpc>
              <a:defRPr/>
            </a:pPr>
            <a:r>
              <a:rPr lang="en-GB" altLang="en-US" sz="2000" dirty="0" smtClean="0">
                <a:effectLst>
                  <a:outerShdw blurRad="38100" dist="38100" dir="2700000" algn="tl">
                    <a:srgbClr val="C0C0C0"/>
                  </a:outerShdw>
                </a:effectLst>
                <a:latin typeface="Arial" panose="020B0604020202020204" pitchFamily="34" charset="0"/>
              </a:rPr>
              <a:t>These fees will be invoiced by LOC</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txBox="1">
            <a:spLocks noGrp="1"/>
          </p:cNvSpPr>
          <p:nvPr/>
        </p:nvSpPr>
        <p:spPr bwMode="auto">
          <a:xfrm>
            <a:off x="3124200" y="6245225"/>
            <a:ext cx="2895600" cy="476250"/>
          </a:xfrm>
          <a:prstGeom prst="rect">
            <a:avLst/>
          </a:prstGeom>
          <a:noFill/>
          <a:ln>
            <a:miter lim="800000"/>
            <a:headEnd/>
            <a:tailEnd/>
          </a:ln>
        </p:spPr>
        <p:txBody>
          <a:bodyPr anchor="b"/>
          <a:lstStyle/>
          <a:p>
            <a:pPr algn="ctr" eaLnBrk="1" hangingPunct="1">
              <a:defRPr/>
            </a:pPr>
            <a:r>
              <a:rPr lang="nb-NO" sz="1400" dirty="0">
                <a:effectLst>
                  <a:outerShdw blurRad="38100" dist="38100" dir="2700000" algn="tl">
                    <a:srgbClr val="000000"/>
                  </a:outerShdw>
                </a:effectLst>
                <a:latin typeface="Arial" charset="0"/>
                <a:cs typeface="Arial" charset="0"/>
              </a:rPr>
              <a:t>PVE 2014 / mcz</a:t>
            </a:r>
          </a:p>
        </p:txBody>
      </p:sp>
      <p:sp>
        <p:nvSpPr>
          <p:cNvPr id="36868" name="Rectangle 4"/>
          <p:cNvSpPr>
            <a:spLocks noGrp="1" noChangeArrowheads="1"/>
          </p:cNvSpPr>
          <p:nvPr>
            <p:ph type="title" idx="4294967295"/>
          </p:nvPr>
        </p:nvSpPr>
        <p:spPr/>
        <p:txBody>
          <a:bodyPr wrap="square" lIns="91440" tIns="45720" rIns="91440" bIns="45720" numCol="1" anchorCtr="1" compatLnSpc="1">
            <a:prstTxWarp prst="textNoShape">
              <a:avLst/>
            </a:prstTxWarp>
          </a:bodyPr>
          <a:lstStyle/>
          <a:p>
            <a:pPr eaLnBrk="1" hangingPunct="1">
              <a:defRPr/>
            </a:pPr>
            <a:r>
              <a:rPr lang="en-GB" altLang="en-US" smtClean="0">
                <a:effectLst>
                  <a:outerShdw blurRad="38100" dist="38100" dir="2700000" algn="tl">
                    <a:srgbClr val="C0C0C0"/>
                  </a:outerShdw>
                </a:effectLst>
              </a:rPr>
              <a:t>Local Organising Committee (LOC)</a:t>
            </a:r>
          </a:p>
        </p:txBody>
      </p:sp>
      <p:sp>
        <p:nvSpPr>
          <p:cNvPr id="36869" name="Rectangle 5"/>
          <p:cNvSpPr>
            <a:spLocks noGrp="1" noChangeArrowheads="1"/>
          </p:cNvSpPr>
          <p:nvPr>
            <p:ph type="body" sz="half" idx="4294967295"/>
          </p:nvPr>
        </p:nvSpPr>
        <p:spPr>
          <a:xfrm>
            <a:off x="457200" y="1481138"/>
            <a:ext cx="8229600" cy="2165350"/>
          </a:xfrm>
        </p:spPr>
        <p:txBody>
          <a:bodyPr/>
          <a:lstStyle/>
          <a:p>
            <a:pPr eaLnBrk="1" hangingPunct="1">
              <a:defRPr/>
            </a:pPr>
            <a:r>
              <a:rPr lang="en-GB" altLang="en-US" sz="2300" smtClean="0">
                <a:effectLst>
                  <a:outerShdw blurRad="38100" dist="38100" dir="2700000" algn="tl">
                    <a:srgbClr val="C0C0C0"/>
                  </a:outerShdw>
                </a:effectLst>
              </a:rPr>
              <a:t>The local organisation must at the minimum have these area managers.</a:t>
            </a:r>
          </a:p>
        </p:txBody>
      </p:sp>
      <p:graphicFrame>
        <p:nvGraphicFramePr>
          <p:cNvPr id="2" name="Diagram 1"/>
          <p:cNvGraphicFramePr/>
          <p:nvPr/>
        </p:nvGraphicFramePr>
        <p:xfrm>
          <a:off x="1476375" y="2565400"/>
          <a:ext cx="7056438" cy="3671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bwMode="auto">
          <a:xfrm>
            <a:off x="3124200" y="6245225"/>
            <a:ext cx="2895600" cy="476250"/>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nb-NO" sz="1400" dirty="0">
                <a:effectLst>
                  <a:outerShdw blurRad="38100" dist="38100" dir="2700000" algn="tl">
                    <a:srgbClr val="000000"/>
                  </a:outerShdw>
                </a:effectLst>
                <a:latin typeface="Arial" charset="0"/>
                <a:cs typeface="Arial" charset="0"/>
              </a:rPr>
              <a:t>PVE 2014 / mcz</a:t>
            </a:r>
          </a:p>
        </p:txBody>
      </p:sp>
      <p:sp>
        <p:nvSpPr>
          <p:cNvPr id="43010" name="Rectangle 2"/>
          <p:cNvSpPr>
            <a:spLocks noGrp="1" noChangeArrowheads="1"/>
          </p:cNvSpPr>
          <p:nvPr>
            <p:ph type="title" idx="4294967295"/>
          </p:nvPr>
        </p:nvSpPr>
        <p:spPr/>
        <p:txBody>
          <a:bodyPr wrap="square" lIns="91440" tIns="45720" rIns="91440" bIns="45720" numCol="1" anchorCtr="1" compatLnSpc="1">
            <a:prstTxWarp prst="textNoShape">
              <a:avLst/>
            </a:prstTxWarp>
          </a:bodyPr>
          <a:lstStyle/>
          <a:p>
            <a:pPr eaLnBrk="1" hangingPunct="1">
              <a:defRPr/>
            </a:pPr>
            <a:r>
              <a:rPr lang="en-GB" altLang="en-US" smtClean="0">
                <a:effectLst>
                  <a:outerShdw blurRad="38100" dist="38100" dir="2700000" algn="tl">
                    <a:srgbClr val="C0C0C0"/>
                  </a:outerShdw>
                </a:effectLst>
              </a:rPr>
              <a:t>Venue facilities</a:t>
            </a:r>
          </a:p>
        </p:txBody>
      </p:sp>
      <p:sp>
        <p:nvSpPr>
          <p:cNvPr id="43011" name="Rectangle 3"/>
          <p:cNvSpPr>
            <a:spLocks noGrp="1" noChangeArrowheads="1"/>
          </p:cNvSpPr>
          <p:nvPr>
            <p:ph type="body" idx="4294967295"/>
          </p:nvPr>
        </p:nvSpPr>
        <p:spPr/>
        <p:txBody>
          <a:bodyPr/>
          <a:lstStyle/>
          <a:p>
            <a:pPr eaLnBrk="1" hangingPunct="1">
              <a:lnSpc>
                <a:spcPct val="80000"/>
              </a:lnSpc>
              <a:defRPr/>
            </a:pPr>
            <a:r>
              <a:rPr lang="en-GB" altLang="en-US" sz="1800" smtClean="0">
                <a:effectLst>
                  <a:outerShdw blurRad="38100" dist="38100" dir="2700000" algn="tl">
                    <a:srgbClr val="C0C0C0"/>
                  </a:outerShdw>
                </a:effectLst>
              </a:rPr>
              <a:t>The venue must minimum have </a:t>
            </a:r>
          </a:p>
          <a:p>
            <a:pPr lvl="1" eaLnBrk="1" hangingPunct="1">
              <a:lnSpc>
                <a:spcPct val="80000"/>
              </a:lnSpc>
              <a:defRPr/>
            </a:pPr>
            <a:r>
              <a:rPr lang="en-GB" altLang="en-US" sz="1600" smtClean="0">
                <a:effectLst>
                  <a:outerShdw blurRad="38100" dist="38100" dir="2700000" algn="tl">
                    <a:srgbClr val="C0C0C0"/>
                  </a:outerShdw>
                </a:effectLst>
              </a:rPr>
              <a:t>2 official match courts (one as main court)</a:t>
            </a:r>
          </a:p>
          <a:p>
            <a:pPr lvl="1" eaLnBrk="1" hangingPunct="1">
              <a:lnSpc>
                <a:spcPct val="80000"/>
              </a:lnSpc>
              <a:defRPr/>
            </a:pPr>
            <a:r>
              <a:rPr lang="en-GB" altLang="en-US" sz="1600" smtClean="0">
                <a:effectLst>
                  <a:outerShdw blurRad="38100" dist="38100" dir="2700000" algn="tl">
                    <a:srgbClr val="C0C0C0"/>
                  </a:outerShdw>
                </a:effectLst>
              </a:rPr>
              <a:t>All necessary equipment as described in the rules</a:t>
            </a:r>
          </a:p>
          <a:p>
            <a:pPr lvl="1" eaLnBrk="1" hangingPunct="1">
              <a:lnSpc>
                <a:spcPct val="80000"/>
              </a:lnSpc>
              <a:defRPr/>
            </a:pPr>
            <a:r>
              <a:rPr lang="en-GB" altLang="en-US" sz="1600" smtClean="0">
                <a:effectLst>
                  <a:outerShdw blurRad="38100" dist="38100" dir="2700000" algn="tl">
                    <a:srgbClr val="C0C0C0"/>
                  </a:outerShdw>
                </a:effectLst>
              </a:rPr>
              <a:t>6 dressing rooms for teams</a:t>
            </a:r>
          </a:p>
          <a:p>
            <a:pPr lvl="2" eaLnBrk="1" hangingPunct="1">
              <a:lnSpc>
                <a:spcPct val="80000"/>
              </a:lnSpc>
              <a:defRPr/>
            </a:pPr>
            <a:r>
              <a:rPr lang="en-GB" altLang="en-US" sz="1500" smtClean="0">
                <a:effectLst>
                  <a:outerShdw blurRad="38100" dist="38100" dir="2700000" algn="tl">
                    <a:srgbClr val="C0C0C0"/>
                  </a:outerShdw>
                </a:effectLst>
              </a:rPr>
              <a:t>6 showers in each dressing room</a:t>
            </a:r>
          </a:p>
          <a:p>
            <a:pPr lvl="1" eaLnBrk="1" hangingPunct="1">
              <a:lnSpc>
                <a:spcPct val="80000"/>
              </a:lnSpc>
              <a:defRPr/>
            </a:pPr>
            <a:r>
              <a:rPr lang="en-GB" altLang="en-US" sz="1600" smtClean="0">
                <a:effectLst>
                  <a:outerShdw blurRad="38100" dist="38100" dir="2700000" algn="tl">
                    <a:srgbClr val="C0C0C0"/>
                  </a:outerShdw>
                </a:effectLst>
              </a:rPr>
              <a:t>2 extra dressing rooms for men/women team members of other sex</a:t>
            </a:r>
          </a:p>
          <a:p>
            <a:pPr lvl="1" eaLnBrk="1" hangingPunct="1">
              <a:lnSpc>
                <a:spcPct val="80000"/>
              </a:lnSpc>
              <a:defRPr/>
            </a:pPr>
            <a:r>
              <a:rPr lang="en-GB" altLang="en-US" sz="1600" smtClean="0">
                <a:effectLst>
                  <a:outerShdw blurRad="38100" dist="38100" dir="2700000" algn="tl">
                    <a:srgbClr val="C0C0C0"/>
                  </a:outerShdw>
                </a:effectLst>
              </a:rPr>
              <a:t>2 dressing rooms for international referees (men / women)</a:t>
            </a:r>
          </a:p>
          <a:p>
            <a:pPr lvl="2" eaLnBrk="1" hangingPunct="1">
              <a:lnSpc>
                <a:spcPct val="80000"/>
              </a:lnSpc>
              <a:defRPr/>
            </a:pPr>
            <a:r>
              <a:rPr lang="en-GB" altLang="en-US" sz="1500" smtClean="0">
                <a:effectLst>
                  <a:outerShdw blurRad="38100" dist="38100" dir="2700000" algn="tl">
                    <a:srgbClr val="C0C0C0"/>
                  </a:outerShdw>
                </a:effectLst>
              </a:rPr>
              <a:t>One lockable locker room for each referee</a:t>
            </a:r>
          </a:p>
          <a:p>
            <a:pPr lvl="1" eaLnBrk="1" hangingPunct="1">
              <a:lnSpc>
                <a:spcPct val="80000"/>
              </a:lnSpc>
              <a:defRPr/>
            </a:pPr>
            <a:r>
              <a:rPr lang="en-GB" altLang="en-US" sz="1600" smtClean="0">
                <a:effectLst>
                  <a:outerShdw blurRad="38100" dist="38100" dir="2700000" algn="tl">
                    <a:srgbClr val="C0C0C0"/>
                  </a:outerShdw>
                </a:effectLst>
              </a:rPr>
              <a:t>Classification / massage room</a:t>
            </a:r>
          </a:p>
          <a:p>
            <a:pPr lvl="1" eaLnBrk="1" hangingPunct="1">
              <a:lnSpc>
                <a:spcPct val="80000"/>
              </a:lnSpc>
              <a:defRPr/>
            </a:pPr>
            <a:r>
              <a:rPr lang="en-GB" altLang="en-US" sz="1600" smtClean="0">
                <a:effectLst>
                  <a:outerShdw blurRad="38100" dist="38100" dir="2700000" algn="tl">
                    <a:srgbClr val="C0C0C0"/>
                  </a:outerShdw>
                </a:effectLst>
              </a:rPr>
              <a:t>Medical room</a:t>
            </a:r>
          </a:p>
          <a:p>
            <a:pPr lvl="1" eaLnBrk="1" hangingPunct="1">
              <a:lnSpc>
                <a:spcPct val="80000"/>
              </a:lnSpc>
              <a:defRPr/>
            </a:pPr>
            <a:r>
              <a:rPr lang="en-GB" altLang="en-US" sz="1600" smtClean="0">
                <a:effectLst>
                  <a:outerShdw blurRad="38100" dist="38100" dir="2700000" algn="tl">
                    <a:srgbClr val="C0C0C0"/>
                  </a:outerShdw>
                </a:effectLst>
              </a:rPr>
              <a:t>Video platform for teams for video recording the games</a:t>
            </a:r>
          </a:p>
          <a:p>
            <a:pPr lvl="1" eaLnBrk="1" hangingPunct="1">
              <a:lnSpc>
                <a:spcPct val="80000"/>
              </a:lnSpc>
              <a:defRPr/>
            </a:pPr>
            <a:r>
              <a:rPr lang="en-GB" altLang="en-US" sz="1600" smtClean="0">
                <a:effectLst>
                  <a:outerShdw blurRad="38100" dist="38100" dir="2700000" algn="tl">
                    <a:srgbClr val="C0C0C0"/>
                  </a:outerShdw>
                </a:effectLst>
              </a:rPr>
              <a:t>Public stand for 300 spectators each court (500 on the main court)</a:t>
            </a:r>
          </a:p>
          <a:p>
            <a:pPr lvl="1" eaLnBrk="1" hangingPunct="1">
              <a:lnSpc>
                <a:spcPct val="80000"/>
              </a:lnSpc>
              <a:defRPr/>
            </a:pPr>
            <a:r>
              <a:rPr lang="en-GB" altLang="en-US" sz="1600" smtClean="0">
                <a:effectLst>
                  <a:outerShdw blurRad="38100" dist="38100" dir="2700000" algn="tl">
                    <a:srgbClr val="C0C0C0"/>
                  </a:outerShdw>
                </a:effectLst>
              </a:rPr>
              <a:t>VIP stand for 30 spectators (LOC and ECVD) on the main court</a:t>
            </a:r>
          </a:p>
          <a:p>
            <a:pPr lvl="1" eaLnBrk="1" hangingPunct="1">
              <a:lnSpc>
                <a:spcPct val="80000"/>
              </a:lnSpc>
              <a:defRPr/>
            </a:pPr>
            <a:r>
              <a:rPr lang="en-GB" altLang="en-US" sz="1600" smtClean="0">
                <a:effectLst>
                  <a:outerShdw blurRad="38100" dist="38100" dir="2700000" algn="tl">
                    <a:srgbClr val="C0C0C0"/>
                  </a:outerShdw>
                </a:effectLst>
              </a:rPr>
              <a:t>ECVD meeting room with computer including USB port and  internet connection, printer and copy machine.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bwMode="auto">
          <a:xfrm>
            <a:off x="3124200" y="6245225"/>
            <a:ext cx="2895600" cy="476250"/>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nb-NO" sz="1400" dirty="0">
                <a:effectLst>
                  <a:outerShdw blurRad="38100" dist="38100" dir="2700000" algn="tl">
                    <a:srgbClr val="000000"/>
                  </a:outerShdw>
                </a:effectLst>
                <a:latin typeface="Arial" charset="0"/>
                <a:cs typeface="Arial" charset="0"/>
              </a:rPr>
              <a:t>PVE 2014 / mcz</a:t>
            </a:r>
          </a:p>
        </p:txBody>
      </p:sp>
      <p:sp>
        <p:nvSpPr>
          <p:cNvPr id="44034" name="Rectangle 2"/>
          <p:cNvSpPr>
            <a:spLocks noGrp="1" noChangeArrowheads="1"/>
          </p:cNvSpPr>
          <p:nvPr>
            <p:ph type="title" idx="4294967295"/>
          </p:nvPr>
        </p:nvSpPr>
        <p:spPr/>
        <p:txBody>
          <a:bodyPr wrap="square" lIns="91440" tIns="45720" rIns="91440" bIns="45720" numCol="1" anchorCtr="1" compatLnSpc="1">
            <a:prstTxWarp prst="textNoShape">
              <a:avLst/>
            </a:prstTxWarp>
          </a:bodyPr>
          <a:lstStyle/>
          <a:p>
            <a:pPr eaLnBrk="1" hangingPunct="1">
              <a:defRPr/>
            </a:pPr>
            <a:r>
              <a:rPr lang="en-GB" altLang="en-US" smtClean="0">
                <a:effectLst>
                  <a:outerShdw blurRad="38100" dist="38100" dir="2700000" algn="tl">
                    <a:srgbClr val="C0C0C0"/>
                  </a:outerShdw>
                </a:effectLst>
              </a:rPr>
              <a:t>Training facilities</a:t>
            </a:r>
          </a:p>
        </p:txBody>
      </p:sp>
      <p:sp>
        <p:nvSpPr>
          <p:cNvPr id="44035" name="Rectangle 3"/>
          <p:cNvSpPr>
            <a:spLocks noGrp="1" noChangeArrowheads="1"/>
          </p:cNvSpPr>
          <p:nvPr>
            <p:ph type="body" idx="4294967295"/>
          </p:nvPr>
        </p:nvSpPr>
        <p:spPr/>
        <p:txBody>
          <a:bodyPr/>
          <a:lstStyle/>
          <a:p>
            <a:pPr eaLnBrk="1" hangingPunct="1">
              <a:defRPr/>
            </a:pPr>
            <a:r>
              <a:rPr lang="en-GB" altLang="en-US" smtClean="0">
                <a:effectLst>
                  <a:outerShdw blurRad="38100" dist="38100" dir="2700000" algn="tl">
                    <a:srgbClr val="C0C0C0"/>
                  </a:outerShdw>
                </a:effectLst>
              </a:rPr>
              <a:t>The training venue must have as a minimum </a:t>
            </a:r>
          </a:p>
          <a:p>
            <a:pPr lvl="1" eaLnBrk="1" hangingPunct="1">
              <a:defRPr/>
            </a:pPr>
            <a:r>
              <a:rPr lang="en-GB" altLang="en-US" smtClean="0">
                <a:effectLst>
                  <a:outerShdw blurRad="38100" dist="38100" dir="2700000" algn="tl">
                    <a:srgbClr val="C0C0C0"/>
                  </a:outerShdw>
                </a:effectLst>
              </a:rPr>
              <a:t>1 match court</a:t>
            </a:r>
          </a:p>
          <a:p>
            <a:pPr lvl="1" eaLnBrk="1" hangingPunct="1">
              <a:defRPr/>
            </a:pPr>
            <a:r>
              <a:rPr lang="en-GB" altLang="en-US" smtClean="0">
                <a:effectLst>
                  <a:outerShdw blurRad="38100" dist="38100" dir="2700000" algn="tl">
                    <a:srgbClr val="C0C0C0"/>
                  </a:outerShdw>
                </a:effectLst>
              </a:rPr>
              <a:t>2 dressing rooms for teams</a:t>
            </a:r>
          </a:p>
          <a:p>
            <a:pPr lvl="2" eaLnBrk="1" hangingPunct="1">
              <a:defRPr/>
            </a:pPr>
            <a:r>
              <a:rPr lang="en-GB" altLang="en-US" smtClean="0">
                <a:effectLst>
                  <a:outerShdw blurRad="38100" dist="38100" dir="2700000" algn="tl">
                    <a:srgbClr val="C0C0C0"/>
                  </a:outerShdw>
                </a:effectLst>
              </a:rPr>
              <a:t>6 showers in each dressing room</a:t>
            </a:r>
          </a:p>
          <a:p>
            <a:pPr lvl="1" eaLnBrk="1" hangingPunct="1">
              <a:defRPr/>
            </a:pPr>
            <a:r>
              <a:rPr lang="en-GB" altLang="en-US" smtClean="0">
                <a:effectLst>
                  <a:outerShdw blurRad="38100" dist="38100" dir="2700000" algn="tl">
                    <a:srgbClr val="C0C0C0"/>
                  </a:outerShdw>
                </a:effectLst>
              </a:rPr>
              <a:t>2 extra dressing rooms for men/women team members of other sex</a:t>
            </a:r>
          </a:p>
          <a:p>
            <a:pPr lvl="1" eaLnBrk="1" hangingPunct="1">
              <a:defRPr/>
            </a:pPr>
            <a:r>
              <a:rPr lang="en-GB" altLang="en-US" smtClean="0">
                <a:effectLst>
                  <a:outerShdw blurRad="38100" dist="38100" dir="2700000" algn="tl">
                    <a:srgbClr val="C0C0C0"/>
                  </a:outerShdw>
                </a:effectLst>
              </a:rPr>
              <a:t>Massage room</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Lst>
</file>

<file path=ppt/theme/theme1.xml><?xml version="1.0" encoding="utf-8"?>
<a:theme xmlns:a="http://schemas.openxmlformats.org/drawingml/2006/main" name="1_Aula">
  <a:themeElements>
    <a:clrScheme name="1_Aula 1">
      <a:dk1>
        <a:srgbClr val="000000"/>
      </a:dk1>
      <a:lt1>
        <a:srgbClr val="FFFFFF"/>
      </a:lt1>
      <a:dk2>
        <a:srgbClr val="464646"/>
      </a:dk2>
      <a:lt2>
        <a:srgbClr val="DEF5FA"/>
      </a:lt2>
      <a:accent1>
        <a:srgbClr val="00002A"/>
      </a:accent1>
      <a:accent2>
        <a:srgbClr val="DA1F28"/>
      </a:accent2>
      <a:accent3>
        <a:srgbClr val="FFFFFF"/>
      </a:accent3>
      <a:accent4>
        <a:srgbClr val="000000"/>
      </a:accent4>
      <a:accent5>
        <a:srgbClr val="AAAAAC"/>
      </a:accent5>
      <a:accent6>
        <a:srgbClr val="C51B23"/>
      </a:accent6>
      <a:hlink>
        <a:srgbClr val="FF8119"/>
      </a:hlink>
      <a:folHlink>
        <a:srgbClr val="44B9E8"/>
      </a:folHlink>
    </a:clrScheme>
    <a:fontScheme name="1_Aul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Aula 1">
        <a:dk1>
          <a:srgbClr val="000000"/>
        </a:dk1>
        <a:lt1>
          <a:srgbClr val="FFFFFF"/>
        </a:lt1>
        <a:dk2>
          <a:srgbClr val="464646"/>
        </a:dk2>
        <a:lt2>
          <a:srgbClr val="DEF5FA"/>
        </a:lt2>
        <a:accent1>
          <a:srgbClr val="00002A"/>
        </a:accent1>
        <a:accent2>
          <a:srgbClr val="DA1F28"/>
        </a:accent2>
        <a:accent3>
          <a:srgbClr val="FFFFFF"/>
        </a:accent3>
        <a:accent4>
          <a:srgbClr val="000000"/>
        </a:accent4>
        <a:accent5>
          <a:srgbClr val="AAAAA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la">
  <a:themeElements>
    <a:clrScheme name="Aula 1">
      <a:dk1>
        <a:srgbClr val="000000"/>
      </a:dk1>
      <a:lt1>
        <a:srgbClr val="FFFFFF"/>
      </a:lt1>
      <a:dk2>
        <a:srgbClr val="464646"/>
      </a:dk2>
      <a:lt2>
        <a:srgbClr val="DEF5FA"/>
      </a:lt2>
      <a:accent1>
        <a:srgbClr val="00002A"/>
      </a:accent1>
      <a:accent2>
        <a:srgbClr val="DA1F28"/>
      </a:accent2>
      <a:accent3>
        <a:srgbClr val="FFFFFF"/>
      </a:accent3>
      <a:accent4>
        <a:srgbClr val="000000"/>
      </a:accent4>
      <a:accent5>
        <a:srgbClr val="AAAAAC"/>
      </a:accent5>
      <a:accent6>
        <a:srgbClr val="C51B23"/>
      </a:accent6>
      <a:hlink>
        <a:srgbClr val="FF8119"/>
      </a:hlink>
      <a:folHlink>
        <a:srgbClr val="44B9E8"/>
      </a:folHlink>
    </a:clrScheme>
    <a:fontScheme name="Aul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ula 1">
        <a:dk1>
          <a:srgbClr val="000000"/>
        </a:dk1>
        <a:lt1>
          <a:srgbClr val="FFFFFF"/>
        </a:lt1>
        <a:dk2>
          <a:srgbClr val="464646"/>
        </a:dk2>
        <a:lt2>
          <a:srgbClr val="DEF5FA"/>
        </a:lt2>
        <a:accent1>
          <a:srgbClr val="00002A"/>
        </a:accent1>
        <a:accent2>
          <a:srgbClr val="DA1F28"/>
        </a:accent2>
        <a:accent3>
          <a:srgbClr val="FFFFFF"/>
        </a:accent3>
        <a:accent4>
          <a:srgbClr val="000000"/>
        </a:accent4>
        <a:accent5>
          <a:srgbClr val="AAAAA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Aula">
  <a:themeElements>
    <a:clrScheme name="2_Aula 1">
      <a:dk1>
        <a:srgbClr val="464646"/>
      </a:dk1>
      <a:lt1>
        <a:srgbClr val="FFFFFF"/>
      </a:lt1>
      <a:dk2>
        <a:srgbClr val="000000"/>
      </a:dk2>
      <a:lt2>
        <a:srgbClr val="DEF5FA"/>
      </a:lt2>
      <a:accent1>
        <a:srgbClr val="00002A"/>
      </a:accent1>
      <a:accent2>
        <a:srgbClr val="DA1F28"/>
      </a:accent2>
      <a:accent3>
        <a:srgbClr val="AAAAAA"/>
      </a:accent3>
      <a:accent4>
        <a:srgbClr val="DADADA"/>
      </a:accent4>
      <a:accent5>
        <a:srgbClr val="AAAAAC"/>
      </a:accent5>
      <a:accent6>
        <a:srgbClr val="C51B23"/>
      </a:accent6>
      <a:hlink>
        <a:srgbClr val="FF8119"/>
      </a:hlink>
      <a:folHlink>
        <a:srgbClr val="44B9E8"/>
      </a:folHlink>
    </a:clrScheme>
    <a:fontScheme name="2_Aul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Aula 1">
        <a:dk1>
          <a:srgbClr val="464646"/>
        </a:dk1>
        <a:lt1>
          <a:srgbClr val="FFFFFF"/>
        </a:lt1>
        <a:dk2>
          <a:srgbClr val="000000"/>
        </a:dk2>
        <a:lt2>
          <a:srgbClr val="DEF5FA"/>
        </a:lt2>
        <a:accent1>
          <a:srgbClr val="00002A"/>
        </a:accent1>
        <a:accent2>
          <a:srgbClr val="DA1F28"/>
        </a:accent2>
        <a:accent3>
          <a:srgbClr val="AAAAAA"/>
        </a:accent3>
        <a:accent4>
          <a:srgbClr val="DADADA"/>
        </a:accent4>
        <a:accent5>
          <a:srgbClr val="AAAAA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Aula">
  <a:themeElements>
    <a:clrScheme name="3_Aula 1">
      <a:dk1>
        <a:srgbClr val="464646"/>
      </a:dk1>
      <a:lt1>
        <a:srgbClr val="FFFFFF"/>
      </a:lt1>
      <a:dk2>
        <a:srgbClr val="000000"/>
      </a:dk2>
      <a:lt2>
        <a:srgbClr val="DEF5FA"/>
      </a:lt2>
      <a:accent1>
        <a:srgbClr val="00002A"/>
      </a:accent1>
      <a:accent2>
        <a:srgbClr val="DA1F28"/>
      </a:accent2>
      <a:accent3>
        <a:srgbClr val="AAAAAA"/>
      </a:accent3>
      <a:accent4>
        <a:srgbClr val="DADADA"/>
      </a:accent4>
      <a:accent5>
        <a:srgbClr val="AAAAAC"/>
      </a:accent5>
      <a:accent6>
        <a:srgbClr val="C51B23"/>
      </a:accent6>
      <a:hlink>
        <a:srgbClr val="FF8119"/>
      </a:hlink>
      <a:folHlink>
        <a:srgbClr val="44B9E8"/>
      </a:folHlink>
    </a:clrScheme>
    <a:fontScheme name="3_Aul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Aula 1">
        <a:dk1>
          <a:srgbClr val="464646"/>
        </a:dk1>
        <a:lt1>
          <a:srgbClr val="FFFFFF"/>
        </a:lt1>
        <a:dk2>
          <a:srgbClr val="000000"/>
        </a:dk2>
        <a:lt2>
          <a:srgbClr val="DEF5FA"/>
        </a:lt2>
        <a:accent1>
          <a:srgbClr val="00002A"/>
        </a:accent1>
        <a:accent2>
          <a:srgbClr val="DA1F28"/>
        </a:accent2>
        <a:accent3>
          <a:srgbClr val="AAAAAA"/>
        </a:accent3>
        <a:accent4>
          <a:srgbClr val="DADADA"/>
        </a:accent4>
        <a:accent5>
          <a:srgbClr val="AAAAA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Aula">
  <a:themeElements>
    <a:clrScheme name="4_Aula 1">
      <a:dk1>
        <a:srgbClr val="000000"/>
      </a:dk1>
      <a:lt1>
        <a:srgbClr val="FFFFFF"/>
      </a:lt1>
      <a:dk2>
        <a:srgbClr val="464646"/>
      </a:dk2>
      <a:lt2>
        <a:srgbClr val="DEF5FA"/>
      </a:lt2>
      <a:accent1>
        <a:srgbClr val="00002A"/>
      </a:accent1>
      <a:accent2>
        <a:srgbClr val="DA1F28"/>
      </a:accent2>
      <a:accent3>
        <a:srgbClr val="FFFFFF"/>
      </a:accent3>
      <a:accent4>
        <a:srgbClr val="000000"/>
      </a:accent4>
      <a:accent5>
        <a:srgbClr val="AAAAAC"/>
      </a:accent5>
      <a:accent6>
        <a:srgbClr val="C51B23"/>
      </a:accent6>
      <a:hlink>
        <a:srgbClr val="FF8119"/>
      </a:hlink>
      <a:folHlink>
        <a:srgbClr val="44B9E8"/>
      </a:folHlink>
    </a:clrScheme>
    <a:fontScheme name="4_Aul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Aula 1">
        <a:dk1>
          <a:srgbClr val="000000"/>
        </a:dk1>
        <a:lt1>
          <a:srgbClr val="FFFFFF"/>
        </a:lt1>
        <a:dk2>
          <a:srgbClr val="464646"/>
        </a:dk2>
        <a:lt2>
          <a:srgbClr val="DEF5FA"/>
        </a:lt2>
        <a:accent1>
          <a:srgbClr val="00002A"/>
        </a:accent1>
        <a:accent2>
          <a:srgbClr val="DA1F28"/>
        </a:accent2>
        <a:accent3>
          <a:srgbClr val="FFFFFF"/>
        </a:accent3>
        <a:accent4>
          <a:srgbClr val="000000"/>
        </a:accent4>
        <a:accent5>
          <a:srgbClr val="AAAAA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Aula">
  <a:themeElements>
    <a:clrScheme name="5_Aula 1">
      <a:dk1>
        <a:srgbClr val="464646"/>
      </a:dk1>
      <a:lt1>
        <a:srgbClr val="FFFFFF"/>
      </a:lt1>
      <a:dk2>
        <a:srgbClr val="000000"/>
      </a:dk2>
      <a:lt2>
        <a:srgbClr val="DEF5FA"/>
      </a:lt2>
      <a:accent1>
        <a:srgbClr val="00002A"/>
      </a:accent1>
      <a:accent2>
        <a:srgbClr val="DA1F28"/>
      </a:accent2>
      <a:accent3>
        <a:srgbClr val="AAAAAA"/>
      </a:accent3>
      <a:accent4>
        <a:srgbClr val="DADADA"/>
      </a:accent4>
      <a:accent5>
        <a:srgbClr val="AAAAAC"/>
      </a:accent5>
      <a:accent6>
        <a:srgbClr val="C51B23"/>
      </a:accent6>
      <a:hlink>
        <a:srgbClr val="FF8119"/>
      </a:hlink>
      <a:folHlink>
        <a:srgbClr val="44B9E8"/>
      </a:folHlink>
    </a:clrScheme>
    <a:fontScheme name="5_Aul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5_Aula 1">
        <a:dk1>
          <a:srgbClr val="464646"/>
        </a:dk1>
        <a:lt1>
          <a:srgbClr val="FFFFFF"/>
        </a:lt1>
        <a:dk2>
          <a:srgbClr val="000000"/>
        </a:dk2>
        <a:lt2>
          <a:srgbClr val="DEF5FA"/>
        </a:lt2>
        <a:accent1>
          <a:srgbClr val="00002A"/>
        </a:accent1>
        <a:accent2>
          <a:srgbClr val="DA1F28"/>
        </a:accent2>
        <a:accent3>
          <a:srgbClr val="AAAAAA"/>
        </a:accent3>
        <a:accent4>
          <a:srgbClr val="DADADA"/>
        </a:accent4>
        <a:accent5>
          <a:srgbClr val="AAAAA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Aula">
  <a:themeElements>
    <a:clrScheme name="6_Aula 1">
      <a:dk1>
        <a:srgbClr val="000000"/>
      </a:dk1>
      <a:lt1>
        <a:srgbClr val="FFFFFF"/>
      </a:lt1>
      <a:dk2>
        <a:srgbClr val="464646"/>
      </a:dk2>
      <a:lt2>
        <a:srgbClr val="DEF5FA"/>
      </a:lt2>
      <a:accent1>
        <a:srgbClr val="00002A"/>
      </a:accent1>
      <a:accent2>
        <a:srgbClr val="DA1F28"/>
      </a:accent2>
      <a:accent3>
        <a:srgbClr val="FFFFFF"/>
      </a:accent3>
      <a:accent4>
        <a:srgbClr val="000000"/>
      </a:accent4>
      <a:accent5>
        <a:srgbClr val="AAAAAC"/>
      </a:accent5>
      <a:accent6>
        <a:srgbClr val="C51B23"/>
      </a:accent6>
      <a:hlink>
        <a:srgbClr val="FF8119"/>
      </a:hlink>
      <a:folHlink>
        <a:srgbClr val="44B9E8"/>
      </a:folHlink>
    </a:clrScheme>
    <a:fontScheme name="6_Aul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Aula 1">
        <a:dk1>
          <a:srgbClr val="000000"/>
        </a:dk1>
        <a:lt1>
          <a:srgbClr val="FFFFFF"/>
        </a:lt1>
        <a:dk2>
          <a:srgbClr val="464646"/>
        </a:dk2>
        <a:lt2>
          <a:srgbClr val="DEF5FA"/>
        </a:lt2>
        <a:accent1>
          <a:srgbClr val="00002A"/>
        </a:accent1>
        <a:accent2>
          <a:srgbClr val="DA1F28"/>
        </a:accent2>
        <a:accent3>
          <a:srgbClr val="FFFFFF"/>
        </a:accent3>
        <a:accent4>
          <a:srgbClr val="000000"/>
        </a:accent4>
        <a:accent5>
          <a:srgbClr val="AAAAA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Aula">
  <a:themeElements>
    <a:clrScheme name="7_Aula 1">
      <a:dk1>
        <a:srgbClr val="464646"/>
      </a:dk1>
      <a:lt1>
        <a:srgbClr val="FFFFFF"/>
      </a:lt1>
      <a:dk2>
        <a:srgbClr val="000000"/>
      </a:dk2>
      <a:lt2>
        <a:srgbClr val="DEF5FA"/>
      </a:lt2>
      <a:accent1>
        <a:srgbClr val="00002A"/>
      </a:accent1>
      <a:accent2>
        <a:srgbClr val="DA1F28"/>
      </a:accent2>
      <a:accent3>
        <a:srgbClr val="AAAAAA"/>
      </a:accent3>
      <a:accent4>
        <a:srgbClr val="DADADA"/>
      </a:accent4>
      <a:accent5>
        <a:srgbClr val="AAAAAC"/>
      </a:accent5>
      <a:accent6>
        <a:srgbClr val="C51B23"/>
      </a:accent6>
      <a:hlink>
        <a:srgbClr val="FF8119"/>
      </a:hlink>
      <a:folHlink>
        <a:srgbClr val="44B9E8"/>
      </a:folHlink>
    </a:clrScheme>
    <a:fontScheme name="7_Aul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Aula 1">
        <a:dk1>
          <a:srgbClr val="464646"/>
        </a:dk1>
        <a:lt1>
          <a:srgbClr val="FFFFFF"/>
        </a:lt1>
        <a:dk2>
          <a:srgbClr val="000000"/>
        </a:dk2>
        <a:lt2>
          <a:srgbClr val="DEF5FA"/>
        </a:lt2>
        <a:accent1>
          <a:srgbClr val="00002A"/>
        </a:accent1>
        <a:accent2>
          <a:srgbClr val="DA1F28"/>
        </a:accent2>
        <a:accent3>
          <a:srgbClr val="AAAAAA"/>
        </a:accent3>
        <a:accent4>
          <a:srgbClr val="DADADA"/>
        </a:accent4>
        <a:accent5>
          <a:srgbClr val="AAAAA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552</TotalTime>
  <Words>1074</Words>
  <Application>Microsoft Office PowerPoint</Application>
  <PresentationFormat>On-screen Show (4:3)</PresentationFormat>
  <Paragraphs>183</Paragraphs>
  <Slides>17</Slides>
  <Notes>17</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17</vt:i4>
      </vt:variant>
    </vt:vector>
  </HeadingPairs>
  <TitlesOfParts>
    <vt:vector size="32" baseType="lpstr">
      <vt:lpstr>Arial</vt:lpstr>
      <vt:lpstr>Calibri</vt:lpstr>
      <vt:lpstr>Wingdings 3</vt:lpstr>
      <vt:lpstr>Verdana</vt:lpstr>
      <vt:lpstr>Wingdings 2</vt:lpstr>
      <vt:lpstr>Times New Roman</vt:lpstr>
      <vt:lpstr>Wingdings</vt:lpstr>
      <vt:lpstr>1_Aula</vt:lpstr>
      <vt:lpstr>Aula</vt:lpstr>
      <vt:lpstr>2_Aula</vt:lpstr>
      <vt:lpstr>3_Aula</vt:lpstr>
      <vt:lpstr>4_Aula</vt:lpstr>
      <vt:lpstr>5_Aula</vt:lpstr>
      <vt:lpstr>6_Aula</vt:lpstr>
      <vt:lpstr>7_Aula</vt:lpstr>
      <vt:lpstr>PVE Continental Challenge  in Sitting Volleyball</vt:lpstr>
      <vt:lpstr>Overview</vt:lpstr>
      <vt:lpstr>Who are potential Local Organisers (LOC)</vt:lpstr>
      <vt:lpstr>Index </vt:lpstr>
      <vt:lpstr>Finance</vt:lpstr>
      <vt:lpstr>Fees</vt:lpstr>
      <vt:lpstr>Local Organising Committee (LOC)</vt:lpstr>
      <vt:lpstr>Venue facilities</vt:lpstr>
      <vt:lpstr>Training facilities</vt:lpstr>
      <vt:lpstr>Accommodation </vt:lpstr>
      <vt:lpstr>Meals  </vt:lpstr>
      <vt:lpstr>Transport  </vt:lpstr>
      <vt:lpstr>Ceremonies </vt:lpstr>
      <vt:lpstr>Meetings </vt:lpstr>
      <vt:lpstr>Teams and officials </vt:lpstr>
      <vt:lpstr>How to make a bid </vt:lpstr>
      <vt:lpstr>Are you the next LOC ?</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ECVD Continental Cup</dc:title>
  <dc:subject/>
  <dc:creator>Maciej Chodzko-Zajko</dc:creator>
  <cp:keywords/>
  <dc:description/>
  <cp:lastModifiedBy>Maciej Chodzko-Zajko</cp:lastModifiedBy>
  <cp:revision>86</cp:revision>
  <dcterms:created xsi:type="dcterms:W3CDTF">2007-04-08T12:35:00Z</dcterms:created>
  <dcterms:modified xsi:type="dcterms:W3CDTF">2016-01-26T18:51:15Z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TC010184381044</vt:lpwstr>
  </property>
  <property fmtid="{D5CDD505-2E9C-101B-9397-08002B2CF9AE}" pid="3" name="_AdHocReviewCycleID">
    <vt:i4>-591241530</vt:i4>
  </property>
  <property fmtid="{D5CDD505-2E9C-101B-9397-08002B2CF9AE}" pid="4" name="_NewReviewCycle">
    <vt:lpwstr/>
  </property>
  <property fmtid="{D5CDD505-2E9C-101B-9397-08002B2CF9AE}" pid="5" name="_EmailSubject">
    <vt:lpwstr>Updates for website</vt:lpwstr>
  </property>
  <property fmtid="{D5CDD505-2E9C-101B-9397-08002B2CF9AE}" pid="6" name="_AuthorEmail">
    <vt:lpwstr>maciej@paravolley.eu</vt:lpwstr>
  </property>
  <property fmtid="{D5CDD505-2E9C-101B-9397-08002B2CF9AE}" pid="7" name="_AuthorEmailDisplayName">
    <vt:lpwstr>maciej@paravolley.eu</vt:lpwstr>
  </property>
</Properties>
</file>